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0058400" cx="7772400"/>
  <p:notesSz cx="6858000" cy="9144000"/>
  <p:embeddedFontLst>
    <p:embeddedFont>
      <p:font typeface="Calistoga"/>
      <p:regular r:id="rId6"/>
    </p:embeddedFont>
    <p:embeddedFont>
      <p:font typeface="Open Sans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h9Xo99P5KouBCR62m0FdGytBeL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font" Target="fonts/OpenSans-boldItalic.fntdata"/><Relationship Id="rId9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font" Target="fonts/Calistoga-regular.fntdata"/><Relationship Id="rId7" Type="http://schemas.openxmlformats.org/officeDocument/2006/relationships/font" Target="fonts/OpenSans-regular.fntdata"/><Relationship Id="rId8" Type="http://schemas.openxmlformats.org/officeDocument/2006/relationships/font" Target="fonts/Open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b="1" sz="204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b="1" sz="204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indent="-37973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indent="-358139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indent="-33655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indent="-33655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libri"/>
              <a:buNone/>
              <a:defRPr b="0" i="0" sz="37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727500" y="5113500"/>
            <a:ext cx="4866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</a:pP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Actividades científicas prácticas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Demostraciones espectaculares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Rica comida</a:t>
            </a:r>
            <a:r>
              <a:rPr b="1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687765" y="7133139"/>
            <a:ext cx="663457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Dónde</a:t>
            </a:r>
            <a:r>
              <a:rPr b="1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&lt;&lt;School name and address, room location &gt;&gt;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Cuándo</a:t>
            </a:r>
            <a:r>
              <a:rPr b="1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&lt;&lt;Date and Time&gt;&gt;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más información</a:t>
            </a:r>
            <a:r>
              <a:rPr b="1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Email &lt;&lt;Teacher’s email address&gt;&gt;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222"/>
            <a:ext cx="7814945" cy="211645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189225" y="36450"/>
            <a:ext cx="74238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&lt;&lt; School Name SMILE Club &gt;&gt;</a:t>
            </a:r>
            <a:endParaRPr b="0" i="0" sz="1400" u="none" cap="none" strike="noStrike">
              <a:solidFill>
                <a:srgbClr val="000000"/>
              </a:solidFill>
              <a:latin typeface="Calistoga"/>
              <a:ea typeface="Calistoga"/>
              <a:cs typeface="Calistoga"/>
              <a:sym typeface="Calistog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Orgullosamente Presenta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stoga"/>
              <a:ea typeface="Calistoga"/>
              <a:cs typeface="Calistoga"/>
              <a:sym typeface="Calistog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stoga"/>
              <a:ea typeface="Calistoga"/>
              <a:cs typeface="Calistoga"/>
              <a:sym typeface="Calistog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2500">
                <a:solidFill>
                  <a:schemeClr val="lt1"/>
                </a:solidFill>
                <a:latin typeface="Calistoga"/>
                <a:ea typeface="Calistoga"/>
                <a:cs typeface="Calistoga"/>
                <a:sym typeface="Calistoga"/>
              </a:rPr>
              <a:t>NOCHE FAMILIAR DE MATEMÁTICAS Y CIENCIAS</a:t>
            </a:r>
            <a:endParaRPr b="0" i="0" sz="2500" u="none" cap="none" strike="noStrike">
              <a:solidFill>
                <a:srgbClr val="000000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8273845"/>
            <a:ext cx="7772400" cy="1800460"/>
          </a:xfrm>
          <a:prstGeom prst="rect">
            <a:avLst/>
          </a:prstGeom>
          <a:solidFill>
            <a:srgbClr val="D73F0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b="0" l="26" r="24" t="0"/>
          <a:stretch/>
        </p:blipFill>
        <p:spPr>
          <a:xfrm>
            <a:off x="2469514" y="8670072"/>
            <a:ext cx="2875915" cy="89090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1588420" y="4791831"/>
            <a:ext cx="5530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rPr>
              <a:t>Trae a tu familia y disfruta</a:t>
            </a:r>
            <a:r>
              <a:rPr b="1" i="0" lang="en-US" sz="2800" u="none" cap="none" strike="noStrike">
                <a:solidFill>
                  <a:schemeClr val="accent1"/>
                </a:solidFill>
                <a:latin typeface="Calistoga"/>
                <a:ea typeface="Calistoga"/>
                <a:cs typeface="Calistoga"/>
                <a:sym typeface="Calistoga"/>
              </a:rPr>
              <a:t> -</a:t>
            </a:r>
            <a:r>
              <a:rPr b="1" i="0" lang="en-US" sz="2800" u="none" cap="none" strike="noStrik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person, indoor, meal&#10;&#10;Description automatically generated" id="96" name="Google Shape;9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287" y="2506460"/>
            <a:ext cx="3443316" cy="2005161"/>
          </a:xfrm>
          <a:prstGeom prst="rect">
            <a:avLst/>
          </a:prstGeom>
          <a:noFill/>
          <a:ln cap="flat" cmpd="sng" w="76200">
            <a:solidFill>
              <a:srgbClr val="3860A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group of people in a room&#10;&#10;Description automatically generated with medium confidence" id="97" name="Google Shape;97;p1"/>
          <p:cNvPicPr preferRelativeResize="0"/>
          <p:nvPr/>
        </p:nvPicPr>
        <p:blipFill rotWithShape="1">
          <a:blip r:embed="rId6">
            <a:alphaModFix/>
          </a:blip>
          <a:srcRect b="0" l="15654" r="0" t="3691"/>
          <a:stretch/>
        </p:blipFill>
        <p:spPr>
          <a:xfrm>
            <a:off x="4164362" y="2501962"/>
            <a:ext cx="3204163" cy="2005161"/>
          </a:xfrm>
          <a:prstGeom prst="rect">
            <a:avLst/>
          </a:prstGeom>
          <a:noFill/>
          <a:ln cap="flat" cmpd="sng" w="76200">
            <a:solidFill>
              <a:srgbClr val="3860A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2017-08-24T17:28:00Z</dcterms:created>
  <dc:creator>Anderson, Lillian Louise</dc:creator>
</cp:coreProperties>
</file>