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embeddedFontLst>
    <p:embeddedFont>
      <p:font typeface="Proxima Nova" panose="020B0604020202020204"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lsa Harder" initials="" lastIdx="1" clrIdx="0"/>
  <p:cmAuthor id="1" name="John Tijerina"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979" autoAdjust="0"/>
  </p:normalViewPr>
  <p:slideViewPr>
    <p:cSldViewPr snapToGrid="0">
      <p:cViewPr varScale="1">
        <p:scale>
          <a:sx n="94" d="100"/>
          <a:sy n="94" d="100"/>
        </p:scale>
        <p:origin x="1138"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1-22T19:21:00.980" idx="1">
    <p:pos x="6000" y="0"/>
    <p:text>less EDP/nitty-gritty details and more teacher empowerment
let them know that the skills they are teaching their students are built upon in college
ask the teachers questions about things such as what they thought about the first video/give me a thumbs up if you saw the first video. how could we engage your students more.
make the presentation interactive</p:text>
  </p:cm>
  <p:cm authorId="0" dt="2018-01-23T00:08:45.642" idx="1">
    <p:pos x="417" y="0"/>
    <p:text>bring technical portfolio rev 3 to teacher workshop to pass around</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 name="Shape 14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 name="Shape 1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4" name="Shape 16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Shape 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dk1"/>
        </a:solidFill>
        <a:effectLst/>
      </p:bgPr>
    </p:bg>
    <p:spTree>
      <p:nvGrpSpPr>
        <p:cNvPr id="1" name="Shape 9"/>
        <p:cNvGrpSpPr/>
        <p:nvPr/>
      </p:nvGrpSpPr>
      <p:grpSpPr>
        <a:xfrm>
          <a:off x="0" y="0"/>
          <a:ext cx="0" cy="0"/>
          <a:chOff x="0" y="0"/>
          <a:chExt cx="0" cy="0"/>
        </a:xfrm>
      </p:grpSpPr>
      <p:cxnSp>
        <p:nvCxnSpPr>
          <p:cNvPr id="10" name="Shape 10"/>
          <p:cNvCxnSpPr/>
          <p:nvPr/>
        </p:nvCxnSpPr>
        <p:spPr>
          <a:xfrm>
            <a:off x="0" y="2998150"/>
            <a:ext cx="9144000" cy="0"/>
          </a:xfrm>
          <a:prstGeom prst="straightConnector1">
            <a:avLst/>
          </a:prstGeom>
          <a:noFill/>
          <a:ln w="19050" cap="flat" cmpd="sng">
            <a:solidFill>
              <a:srgbClr val="DC4405"/>
            </a:solidFill>
            <a:prstDash val="solid"/>
            <a:round/>
            <a:headEnd type="none" w="med" len="med"/>
            <a:tailEnd type="none" w="med" len="med"/>
          </a:ln>
        </p:spPr>
      </p:cxnSp>
      <p:sp>
        <p:nvSpPr>
          <p:cNvPr id="11" name="Shape 11"/>
          <p:cNvSpPr txBox="1">
            <a:spLocks noGrp="1"/>
          </p:cNvSpPr>
          <p:nvPr>
            <p:ph type="ctrTitle"/>
          </p:nvPr>
        </p:nvSpPr>
        <p:spPr>
          <a:xfrm>
            <a:off x="510450" y="1257300"/>
            <a:ext cx="8123100" cy="1588500"/>
          </a:xfrm>
          <a:prstGeom prst="rect">
            <a:avLst/>
          </a:prstGeom>
        </p:spPr>
        <p:txBody>
          <a:bodyPr spcFirstLastPara="1" wrap="square" lIns="91425" tIns="91425" rIns="91425" bIns="91425" anchor="b" anchorCtr="0"/>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12" name="Shape 12"/>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1"/>
              </a:buClr>
              <a:buSzPts val="2400"/>
              <a:buNone/>
              <a:defRPr sz="24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13" name="Shape 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solidFill>
                  <a:schemeClr val="lt1"/>
                </a:solidFill>
              </a:defRPr>
            </a:lvl1pPr>
            <a:lvl2pPr lvl="1">
              <a:spcBef>
                <a:spcPts val="0"/>
              </a:spcBef>
              <a:buNone/>
              <a:defRPr>
                <a:solidFill>
                  <a:schemeClr val="lt1"/>
                </a:solidFill>
              </a:defRPr>
            </a:lvl2pPr>
            <a:lvl3pPr lvl="2">
              <a:spcBef>
                <a:spcPts val="0"/>
              </a:spcBef>
              <a:buNone/>
              <a:defRPr>
                <a:solidFill>
                  <a:schemeClr val="lt1"/>
                </a:solidFill>
              </a:defRPr>
            </a:lvl3pPr>
            <a:lvl4pPr lvl="3">
              <a:spcBef>
                <a:spcPts val="0"/>
              </a:spcBef>
              <a:buNone/>
              <a:defRPr>
                <a:solidFill>
                  <a:schemeClr val="lt1"/>
                </a:solidFill>
              </a:defRPr>
            </a:lvl4pPr>
            <a:lvl5pPr lvl="4">
              <a:spcBef>
                <a:spcPts val="0"/>
              </a:spcBef>
              <a:buNone/>
              <a:defRPr>
                <a:solidFill>
                  <a:schemeClr val="lt1"/>
                </a:solidFill>
              </a:defRPr>
            </a:lvl5pPr>
            <a:lvl6pPr lvl="5">
              <a:spcBef>
                <a:spcPts val="0"/>
              </a:spcBef>
              <a:buNone/>
              <a:defRPr>
                <a:solidFill>
                  <a:schemeClr val="lt1"/>
                </a:solidFill>
              </a:defRPr>
            </a:lvl6pPr>
            <a:lvl7pPr lvl="6">
              <a:spcBef>
                <a:spcPts val="0"/>
              </a:spcBef>
              <a:buNone/>
              <a:defRPr>
                <a:solidFill>
                  <a:schemeClr val="lt1"/>
                </a:solidFill>
              </a:defRPr>
            </a:lvl7pPr>
            <a:lvl8pPr lvl="7">
              <a:spcBef>
                <a:spcPts val="0"/>
              </a:spcBef>
              <a:buNone/>
              <a:defRPr>
                <a:solidFill>
                  <a:schemeClr val="lt1"/>
                </a:solidFill>
              </a:defRPr>
            </a:lvl8pPr>
            <a:lvl9pPr lvl="8">
              <a:spcBef>
                <a:spcPts val="0"/>
              </a:spcBef>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Caption">
    <p:spTree>
      <p:nvGrpSpPr>
        <p:cNvPr id="1" name="Shape 52"/>
        <p:cNvGrpSpPr/>
        <p:nvPr/>
      </p:nvGrpSpPr>
      <p:grpSpPr>
        <a:xfrm>
          <a:off x="0" y="0"/>
          <a:ext cx="0" cy="0"/>
          <a:chOff x="0" y="0"/>
          <a:chExt cx="0" cy="0"/>
        </a:xfrm>
      </p:grpSpPr>
      <p:sp>
        <p:nvSpPr>
          <p:cNvPr id="53" name="Shape 53"/>
          <p:cNvSpPr txBox="1">
            <a:spLocks noGrp="1"/>
          </p:cNvSpPr>
          <p:nvPr>
            <p:ph type="body" idx="1"/>
          </p:nvPr>
        </p:nvSpPr>
        <p:spPr>
          <a:xfrm>
            <a:off x="311700" y="4236825"/>
            <a:ext cx="5998800" cy="598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2100"/>
              <a:buNone/>
              <a:defRPr sz="2100"/>
            </a:lvl1pPr>
          </a:lstStyle>
          <a:p>
            <a:endParaRPr/>
          </a:p>
        </p:txBody>
      </p:sp>
      <p:sp>
        <p:nvSpPr>
          <p:cNvPr id="54" name="Shape 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Big number">
    <p:spTree>
      <p:nvGrpSpPr>
        <p:cNvPr id="1" name="Shape 55"/>
        <p:cNvGrpSpPr/>
        <p:nvPr/>
      </p:nvGrpSpPr>
      <p:grpSpPr>
        <a:xfrm>
          <a:off x="0" y="0"/>
          <a:ext cx="0" cy="0"/>
          <a:chOff x="0" y="0"/>
          <a:chExt cx="0" cy="0"/>
        </a:xfrm>
      </p:grpSpPr>
      <p:sp>
        <p:nvSpPr>
          <p:cNvPr id="56" name="Shape 56"/>
          <p:cNvSpPr/>
          <p:nvPr/>
        </p:nvSpPr>
        <p:spPr>
          <a:xfrm>
            <a:off x="0" y="5045700"/>
            <a:ext cx="9144000" cy="97800"/>
          </a:xfrm>
          <a:prstGeom prst="rect">
            <a:avLst/>
          </a:prstGeom>
          <a:solidFill>
            <a:srgbClr val="DC440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 name="Shape 57"/>
          <p:cNvSpPr txBox="1">
            <a:spLocks noGrp="1"/>
          </p:cNvSpPr>
          <p:nvPr>
            <p:ph type="title"/>
          </p:nvPr>
        </p:nvSpPr>
        <p:spPr>
          <a:xfrm>
            <a:off x="311700" y="991475"/>
            <a:ext cx="8520600" cy="1917900"/>
          </a:xfrm>
          <a:prstGeom prst="rect">
            <a:avLst/>
          </a:prstGeom>
        </p:spPr>
        <p:txBody>
          <a:bodyPr spcFirstLastPara="1" wrap="square" lIns="91425" tIns="91425" rIns="91425" bIns="91425" anchor="ctr" anchorCtr="0"/>
          <a:lstStyle>
            <a:lvl1pPr lvl="0" algn="ctr">
              <a:spcBef>
                <a:spcPts val="0"/>
              </a:spcBef>
              <a:spcAft>
                <a:spcPts val="0"/>
              </a:spcAft>
              <a:buSzPts val="14000"/>
              <a:buNone/>
              <a:defRPr sz="14000" b="1"/>
            </a:lvl1pPr>
            <a:lvl2pPr lvl="1" algn="ctr">
              <a:spcBef>
                <a:spcPts val="0"/>
              </a:spcBef>
              <a:spcAft>
                <a:spcPts val="0"/>
              </a:spcAft>
              <a:buSzPts val="14000"/>
              <a:buNone/>
              <a:defRPr sz="14000" b="1"/>
            </a:lvl2pPr>
            <a:lvl3pPr lvl="2" algn="ctr">
              <a:spcBef>
                <a:spcPts val="0"/>
              </a:spcBef>
              <a:spcAft>
                <a:spcPts val="0"/>
              </a:spcAft>
              <a:buSzPts val="14000"/>
              <a:buNone/>
              <a:defRPr sz="14000" b="1"/>
            </a:lvl3pPr>
            <a:lvl4pPr lvl="3" algn="ctr">
              <a:spcBef>
                <a:spcPts val="0"/>
              </a:spcBef>
              <a:spcAft>
                <a:spcPts val="0"/>
              </a:spcAft>
              <a:buSzPts val="14000"/>
              <a:buNone/>
              <a:defRPr sz="14000" b="1"/>
            </a:lvl4pPr>
            <a:lvl5pPr lvl="4" algn="ctr">
              <a:spcBef>
                <a:spcPts val="0"/>
              </a:spcBef>
              <a:spcAft>
                <a:spcPts val="0"/>
              </a:spcAft>
              <a:buSzPts val="14000"/>
              <a:buNone/>
              <a:defRPr sz="14000" b="1"/>
            </a:lvl5pPr>
            <a:lvl6pPr lvl="5" algn="ctr">
              <a:spcBef>
                <a:spcPts val="0"/>
              </a:spcBef>
              <a:spcAft>
                <a:spcPts val="0"/>
              </a:spcAft>
              <a:buSzPts val="14000"/>
              <a:buNone/>
              <a:defRPr sz="14000" b="1"/>
            </a:lvl6pPr>
            <a:lvl7pPr lvl="6" algn="ctr">
              <a:spcBef>
                <a:spcPts val="0"/>
              </a:spcBef>
              <a:spcAft>
                <a:spcPts val="0"/>
              </a:spcAft>
              <a:buSzPts val="14000"/>
              <a:buNone/>
              <a:defRPr sz="14000" b="1"/>
            </a:lvl7pPr>
            <a:lvl8pPr lvl="7" algn="ctr">
              <a:spcBef>
                <a:spcPts val="0"/>
              </a:spcBef>
              <a:spcAft>
                <a:spcPts val="0"/>
              </a:spcAft>
              <a:buSzPts val="14000"/>
              <a:buNone/>
              <a:defRPr sz="14000" b="1"/>
            </a:lvl8pPr>
            <a:lvl9pPr lvl="8" algn="ctr">
              <a:spcBef>
                <a:spcPts val="0"/>
              </a:spcBef>
              <a:spcAft>
                <a:spcPts val="0"/>
              </a:spcAft>
              <a:buSzPts val="14000"/>
              <a:buNone/>
              <a:defRPr sz="14000" b="1"/>
            </a:lvl9pPr>
          </a:lstStyle>
          <a:p>
            <a:endParaRPr/>
          </a:p>
        </p:txBody>
      </p:sp>
      <p:sp>
        <p:nvSpPr>
          <p:cNvPr id="58" name="Shape 58"/>
          <p:cNvSpPr txBox="1">
            <a:spLocks noGrp="1"/>
          </p:cNvSpPr>
          <p:nvPr>
            <p:ph type="body" idx="1"/>
          </p:nvPr>
        </p:nvSpPr>
        <p:spPr>
          <a:xfrm>
            <a:off x="311700" y="3071300"/>
            <a:ext cx="8520600" cy="901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9" name="Shape 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0"/>
        <p:cNvGrpSpPr/>
        <p:nvPr/>
      </p:nvGrpSpPr>
      <p:grpSpPr>
        <a:xfrm>
          <a:off x="0" y="0"/>
          <a:ext cx="0" cy="0"/>
          <a:chOff x="0" y="0"/>
          <a:chExt cx="0" cy="0"/>
        </a:xfrm>
      </p:grpSpPr>
      <p:sp>
        <p:nvSpPr>
          <p:cNvPr id="61" name="Shape 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dk1"/>
        </a:solidFill>
        <a:effectLst/>
      </p:bgPr>
    </p:bg>
    <p:spTree>
      <p:nvGrpSpPr>
        <p:cNvPr id="1" name="Shape 14"/>
        <p:cNvGrpSpPr/>
        <p:nvPr/>
      </p:nvGrpSpPr>
      <p:grpSpPr>
        <a:xfrm>
          <a:off x="0" y="0"/>
          <a:ext cx="0" cy="0"/>
          <a:chOff x="0" y="0"/>
          <a:chExt cx="0" cy="0"/>
        </a:xfrm>
      </p:grpSpPr>
      <p:cxnSp>
        <p:nvCxnSpPr>
          <p:cNvPr id="15" name="Shape 15"/>
          <p:cNvCxnSpPr/>
          <p:nvPr/>
        </p:nvCxnSpPr>
        <p:spPr>
          <a:xfrm>
            <a:off x="0" y="2998150"/>
            <a:ext cx="9144000" cy="0"/>
          </a:xfrm>
          <a:prstGeom prst="straightConnector1">
            <a:avLst/>
          </a:prstGeom>
          <a:noFill/>
          <a:ln w="19050" cap="flat" cmpd="sng">
            <a:solidFill>
              <a:srgbClr val="DC4405"/>
            </a:solidFill>
            <a:prstDash val="solid"/>
            <a:round/>
            <a:headEnd type="none" w="med" len="med"/>
            <a:tailEnd type="none" w="med" len="med"/>
          </a:ln>
        </p:spPr>
      </p:cxnSp>
      <p:sp>
        <p:nvSpPr>
          <p:cNvPr id="16" name="Shape 16"/>
          <p:cNvSpPr txBox="1">
            <a:spLocks noGrp="1"/>
          </p:cNvSpPr>
          <p:nvPr>
            <p:ph type="title"/>
          </p:nvPr>
        </p:nvSpPr>
        <p:spPr>
          <a:xfrm>
            <a:off x="510450" y="2057400"/>
            <a:ext cx="8123100" cy="778800"/>
          </a:xfrm>
          <a:prstGeom prst="rect">
            <a:avLst/>
          </a:prstGeom>
        </p:spPr>
        <p:txBody>
          <a:bodyPr spcFirstLastPara="1" wrap="square" lIns="91425" tIns="91425" rIns="91425" bIns="91425" anchor="b" anchorCtr="0"/>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7" name="Shape 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solidFill>
                  <a:schemeClr val="lt1"/>
                </a:solidFill>
              </a:defRPr>
            </a:lvl1pPr>
            <a:lvl2pPr lvl="1">
              <a:spcBef>
                <a:spcPts val="0"/>
              </a:spcBef>
              <a:buNone/>
              <a:defRPr>
                <a:solidFill>
                  <a:schemeClr val="lt1"/>
                </a:solidFill>
              </a:defRPr>
            </a:lvl2pPr>
            <a:lvl3pPr lvl="2">
              <a:spcBef>
                <a:spcPts val="0"/>
              </a:spcBef>
              <a:buNone/>
              <a:defRPr>
                <a:solidFill>
                  <a:schemeClr val="lt1"/>
                </a:solidFill>
              </a:defRPr>
            </a:lvl3pPr>
            <a:lvl4pPr lvl="3">
              <a:spcBef>
                <a:spcPts val="0"/>
              </a:spcBef>
              <a:buNone/>
              <a:defRPr>
                <a:solidFill>
                  <a:schemeClr val="lt1"/>
                </a:solidFill>
              </a:defRPr>
            </a:lvl4pPr>
            <a:lvl5pPr lvl="4">
              <a:spcBef>
                <a:spcPts val="0"/>
              </a:spcBef>
              <a:buNone/>
              <a:defRPr>
                <a:solidFill>
                  <a:schemeClr val="lt1"/>
                </a:solidFill>
              </a:defRPr>
            </a:lvl5pPr>
            <a:lvl6pPr lvl="5">
              <a:spcBef>
                <a:spcPts val="0"/>
              </a:spcBef>
              <a:buNone/>
              <a:defRPr>
                <a:solidFill>
                  <a:schemeClr val="lt1"/>
                </a:solidFill>
              </a:defRPr>
            </a:lvl6pPr>
            <a:lvl7pPr lvl="6">
              <a:spcBef>
                <a:spcPts val="0"/>
              </a:spcBef>
              <a:buNone/>
              <a:defRPr>
                <a:solidFill>
                  <a:schemeClr val="lt1"/>
                </a:solidFill>
              </a:defRPr>
            </a:lvl7pPr>
            <a:lvl8pPr lvl="7">
              <a:spcBef>
                <a:spcPts val="0"/>
              </a:spcBef>
              <a:buNone/>
              <a:defRPr>
                <a:solidFill>
                  <a:schemeClr val="lt1"/>
                </a:solidFill>
              </a:defRPr>
            </a:lvl8pPr>
            <a:lvl9pPr lvl="8">
              <a:spcBef>
                <a:spcPts val="0"/>
              </a:spcBef>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8"/>
        <p:cNvGrpSpPr/>
        <p:nvPr/>
      </p:nvGrpSpPr>
      <p:grpSpPr>
        <a:xfrm>
          <a:off x="0" y="0"/>
          <a:ext cx="0" cy="0"/>
          <a:chOff x="0" y="0"/>
          <a:chExt cx="0" cy="0"/>
        </a:xfrm>
      </p:grpSpPr>
      <p:sp>
        <p:nvSpPr>
          <p:cNvPr id="19" name="Shape 19"/>
          <p:cNvSpPr/>
          <p:nvPr/>
        </p:nvSpPr>
        <p:spPr>
          <a:xfrm>
            <a:off x="0" y="5045700"/>
            <a:ext cx="9144000" cy="97800"/>
          </a:xfrm>
          <a:prstGeom prst="rect">
            <a:avLst/>
          </a:prstGeom>
          <a:solidFill>
            <a:srgbClr val="DC440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 name="Shape 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Shape 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Shape 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Shape 2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Shape 26"/>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Shape 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Shape 33"/>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rgbClr val="DC4405"/>
        </a:solidFill>
        <a:effectLst/>
      </p:bgPr>
    </p:bg>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490250" y="526350"/>
            <a:ext cx="57975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7" name="Shape 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8"/>
        <p:cNvGrpSpPr/>
        <p:nvPr/>
      </p:nvGrpSpPr>
      <p:grpSpPr>
        <a:xfrm>
          <a:off x="0" y="0"/>
          <a:ext cx="0" cy="0"/>
          <a:chOff x="0" y="0"/>
          <a:chExt cx="0" cy="0"/>
        </a:xfrm>
      </p:grpSpPr>
      <p:sp>
        <p:nvSpPr>
          <p:cNvPr id="39" name="Shape 3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40" name="Shape 40"/>
          <p:cNvCxnSpPr/>
          <p:nvPr/>
        </p:nvCxnSpPr>
        <p:spPr>
          <a:xfrm>
            <a:off x="5029675" y="4495500"/>
            <a:ext cx="468300" cy="0"/>
          </a:xfrm>
          <a:prstGeom prst="straightConnector1">
            <a:avLst/>
          </a:prstGeom>
          <a:noFill/>
          <a:ln w="19050" cap="flat" cmpd="sng">
            <a:solidFill>
              <a:srgbClr val="DC4405"/>
            </a:solidFill>
            <a:prstDash val="solid"/>
            <a:round/>
            <a:headEnd type="none" w="med" len="med"/>
            <a:tailEnd type="none" w="med" len="med"/>
          </a:ln>
        </p:spPr>
      </p:cxnSp>
      <p:sp>
        <p:nvSpPr>
          <p:cNvPr id="41" name="Shape 41"/>
          <p:cNvSpPr txBox="1">
            <a:spLocks noGrp="1"/>
          </p:cNvSpPr>
          <p:nvPr>
            <p:ph type="title"/>
          </p:nvPr>
        </p:nvSpPr>
        <p:spPr>
          <a:xfrm>
            <a:off x="265500" y="1205825"/>
            <a:ext cx="4045200" cy="15096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Shape 42"/>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Shape 43"/>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4" name="Shape 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solidFill>
                  <a:schemeClr val="lt1"/>
                </a:solidFill>
              </a:defRPr>
            </a:lvl1pPr>
            <a:lvl2pPr lvl="1">
              <a:spcBef>
                <a:spcPts val="0"/>
              </a:spcBef>
              <a:buNone/>
              <a:defRPr>
                <a:solidFill>
                  <a:schemeClr val="lt1"/>
                </a:solidFill>
              </a:defRPr>
            </a:lvl2pPr>
            <a:lvl3pPr lvl="2">
              <a:spcBef>
                <a:spcPts val="0"/>
              </a:spcBef>
              <a:buNone/>
              <a:defRPr>
                <a:solidFill>
                  <a:schemeClr val="lt1"/>
                </a:solidFill>
              </a:defRPr>
            </a:lvl3pPr>
            <a:lvl4pPr lvl="3">
              <a:spcBef>
                <a:spcPts val="0"/>
              </a:spcBef>
              <a:buNone/>
              <a:defRPr>
                <a:solidFill>
                  <a:schemeClr val="lt1"/>
                </a:solidFill>
              </a:defRPr>
            </a:lvl4pPr>
            <a:lvl5pPr lvl="4">
              <a:spcBef>
                <a:spcPts val="0"/>
              </a:spcBef>
              <a:buNone/>
              <a:defRPr>
                <a:solidFill>
                  <a:schemeClr val="lt1"/>
                </a:solidFill>
              </a:defRPr>
            </a:lvl5pPr>
            <a:lvl6pPr lvl="5">
              <a:spcBef>
                <a:spcPts val="0"/>
              </a:spcBef>
              <a:buNone/>
              <a:defRPr>
                <a:solidFill>
                  <a:schemeClr val="lt1"/>
                </a:solidFill>
              </a:defRPr>
            </a:lvl6pPr>
            <a:lvl7pPr lvl="6">
              <a:spcBef>
                <a:spcPts val="0"/>
              </a:spcBef>
              <a:buNone/>
              <a:defRPr>
                <a:solidFill>
                  <a:schemeClr val="lt1"/>
                </a:solidFill>
              </a:defRPr>
            </a:lvl7pPr>
            <a:lvl8pPr lvl="7">
              <a:spcBef>
                <a:spcPts val="0"/>
              </a:spcBef>
              <a:buNone/>
              <a:defRPr>
                <a:solidFill>
                  <a:schemeClr val="lt1"/>
                </a:solidFill>
              </a:defRPr>
            </a:lvl8pPr>
            <a:lvl9pPr lvl="8">
              <a:spcBef>
                <a:spcPts val="0"/>
              </a:spcBef>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Section title and description 1">
    <p:bg>
      <p:bgPr>
        <a:solidFill>
          <a:schemeClr val="dk1"/>
        </a:solidFill>
        <a:effectLst/>
      </p:bgPr>
    </p:bg>
    <p:spTree>
      <p:nvGrpSpPr>
        <p:cNvPr id="1" name="Shape 45"/>
        <p:cNvGrpSpPr/>
        <p:nvPr/>
      </p:nvGrpSpPr>
      <p:grpSpPr>
        <a:xfrm>
          <a:off x="0" y="0"/>
          <a:ext cx="0" cy="0"/>
          <a:chOff x="0" y="0"/>
          <a:chExt cx="0" cy="0"/>
        </a:xfrm>
      </p:grpSpPr>
      <p:sp>
        <p:nvSpPr>
          <p:cNvPr id="46" name="Shape 46"/>
          <p:cNvSpPr/>
          <p:nvPr/>
        </p:nvSpPr>
        <p:spPr>
          <a:xfrm>
            <a:off x="4572000" y="75"/>
            <a:ext cx="4572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 name="Shape 47"/>
          <p:cNvSpPr txBox="1">
            <a:spLocks noGrp="1"/>
          </p:cNvSpPr>
          <p:nvPr>
            <p:ph type="body" idx="1"/>
          </p:nvPr>
        </p:nvSpPr>
        <p:spPr>
          <a:xfrm>
            <a:off x="351525" y="724200"/>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48" name="Shape 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spcBef>
                <a:spcPts val="0"/>
              </a:spcBef>
              <a:buNone/>
              <a:defRPr>
                <a:solidFill>
                  <a:schemeClr val="lt1"/>
                </a:solidFill>
              </a:defRPr>
            </a:lvl1pPr>
            <a:lvl2pPr lvl="1" rtl="0">
              <a:spcBef>
                <a:spcPts val="0"/>
              </a:spcBef>
              <a:buNone/>
              <a:defRPr>
                <a:solidFill>
                  <a:schemeClr val="lt1"/>
                </a:solidFill>
              </a:defRPr>
            </a:lvl2pPr>
            <a:lvl3pPr lvl="2" rtl="0">
              <a:spcBef>
                <a:spcPts val="0"/>
              </a:spcBef>
              <a:buNone/>
              <a:defRPr>
                <a:solidFill>
                  <a:schemeClr val="lt1"/>
                </a:solidFill>
              </a:defRPr>
            </a:lvl3pPr>
            <a:lvl4pPr lvl="3" rtl="0">
              <a:spcBef>
                <a:spcPts val="0"/>
              </a:spcBef>
              <a:buNone/>
              <a:defRPr>
                <a:solidFill>
                  <a:schemeClr val="lt1"/>
                </a:solidFill>
              </a:defRPr>
            </a:lvl4pPr>
            <a:lvl5pPr lvl="4" rtl="0">
              <a:spcBef>
                <a:spcPts val="0"/>
              </a:spcBef>
              <a:buNone/>
              <a:defRPr>
                <a:solidFill>
                  <a:schemeClr val="lt1"/>
                </a:solidFill>
              </a:defRPr>
            </a:lvl5pPr>
            <a:lvl6pPr lvl="5" rtl="0">
              <a:spcBef>
                <a:spcPts val="0"/>
              </a:spcBef>
              <a:buNone/>
              <a:defRPr>
                <a:solidFill>
                  <a:schemeClr val="lt1"/>
                </a:solidFill>
              </a:defRPr>
            </a:lvl6pPr>
            <a:lvl7pPr lvl="6" rtl="0">
              <a:spcBef>
                <a:spcPts val="0"/>
              </a:spcBef>
              <a:buNone/>
              <a:defRPr>
                <a:solidFill>
                  <a:schemeClr val="lt1"/>
                </a:solidFill>
              </a:defRPr>
            </a:lvl7pPr>
            <a:lvl8pPr lvl="7" rtl="0">
              <a:spcBef>
                <a:spcPts val="0"/>
              </a:spcBef>
              <a:buNone/>
              <a:defRPr>
                <a:solidFill>
                  <a:schemeClr val="lt1"/>
                </a:solidFill>
              </a:defRPr>
            </a:lvl8pPr>
            <a:lvl9pPr lvl="8" rtl="0">
              <a:spcBef>
                <a:spcPts val="0"/>
              </a:spcBef>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cxnSp>
        <p:nvCxnSpPr>
          <p:cNvPr id="49" name="Shape 49"/>
          <p:cNvCxnSpPr/>
          <p:nvPr/>
        </p:nvCxnSpPr>
        <p:spPr>
          <a:xfrm>
            <a:off x="3599433" y="4495500"/>
            <a:ext cx="468300" cy="0"/>
          </a:xfrm>
          <a:prstGeom prst="straightConnector1">
            <a:avLst/>
          </a:prstGeom>
          <a:noFill/>
          <a:ln w="19050" cap="flat" cmpd="sng">
            <a:solidFill>
              <a:srgbClr val="DC4405"/>
            </a:solidFill>
            <a:prstDash val="solid"/>
            <a:round/>
            <a:headEnd type="none" w="med" len="med"/>
            <a:tailEnd type="none" w="med" len="med"/>
          </a:ln>
        </p:spPr>
      </p:cxnSp>
      <p:sp>
        <p:nvSpPr>
          <p:cNvPr id="50" name="Shape 50"/>
          <p:cNvSpPr txBox="1">
            <a:spLocks noGrp="1"/>
          </p:cNvSpPr>
          <p:nvPr>
            <p:ph type="title"/>
          </p:nvPr>
        </p:nvSpPr>
        <p:spPr>
          <a:xfrm>
            <a:off x="4835400" y="1117488"/>
            <a:ext cx="4045200" cy="15096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1" name="Shape 51"/>
          <p:cNvSpPr txBox="1">
            <a:spLocks noGrp="1"/>
          </p:cNvSpPr>
          <p:nvPr>
            <p:ph type="subTitle" idx="2"/>
          </p:nvPr>
        </p:nvSpPr>
        <p:spPr>
          <a:xfrm>
            <a:off x="4835400" y="2680663"/>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pearmint">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marL="914400" lvl="1"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marL="1371600" lvl="2"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marL="1828800" lvl="3"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marL="2286000" lvl="4"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marL="2743200" lvl="5"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marL="3200400" lvl="6"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marL="3657600" lvl="7"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marL="4114800" lvl="8" indent="-317500">
              <a:lnSpc>
                <a:spcPct val="115000"/>
              </a:lnSpc>
              <a:spcBef>
                <a:spcPts val="1600"/>
              </a:spcBef>
              <a:spcAft>
                <a:spcPts val="160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spcBef>
                <a:spcPts val="0"/>
              </a:spcBef>
              <a:buNone/>
              <a:defRPr sz="1000">
                <a:solidFill>
                  <a:schemeClr val="dk1"/>
                </a:solidFill>
                <a:latin typeface="Proxima Nova"/>
                <a:ea typeface="Proxima Nova"/>
                <a:cs typeface="Proxima Nova"/>
                <a:sym typeface="Proxima Nova"/>
              </a:defRPr>
            </a:lvl1pPr>
            <a:lvl2pPr lvl="1" algn="r">
              <a:spcBef>
                <a:spcPts val="0"/>
              </a:spcBef>
              <a:buNone/>
              <a:defRPr sz="1000">
                <a:solidFill>
                  <a:schemeClr val="dk1"/>
                </a:solidFill>
                <a:latin typeface="Proxima Nova"/>
                <a:ea typeface="Proxima Nova"/>
                <a:cs typeface="Proxima Nova"/>
                <a:sym typeface="Proxima Nova"/>
              </a:defRPr>
            </a:lvl2pPr>
            <a:lvl3pPr lvl="2" algn="r">
              <a:spcBef>
                <a:spcPts val="0"/>
              </a:spcBef>
              <a:buNone/>
              <a:defRPr sz="1000">
                <a:solidFill>
                  <a:schemeClr val="dk1"/>
                </a:solidFill>
                <a:latin typeface="Proxima Nova"/>
                <a:ea typeface="Proxima Nova"/>
                <a:cs typeface="Proxima Nova"/>
                <a:sym typeface="Proxima Nova"/>
              </a:defRPr>
            </a:lvl3pPr>
            <a:lvl4pPr lvl="3" algn="r">
              <a:spcBef>
                <a:spcPts val="0"/>
              </a:spcBef>
              <a:buNone/>
              <a:defRPr sz="1000">
                <a:solidFill>
                  <a:schemeClr val="dk1"/>
                </a:solidFill>
                <a:latin typeface="Proxima Nova"/>
                <a:ea typeface="Proxima Nova"/>
                <a:cs typeface="Proxima Nova"/>
                <a:sym typeface="Proxima Nova"/>
              </a:defRPr>
            </a:lvl4pPr>
            <a:lvl5pPr lvl="4" algn="r">
              <a:spcBef>
                <a:spcPts val="0"/>
              </a:spcBef>
              <a:buNone/>
              <a:defRPr sz="1000">
                <a:solidFill>
                  <a:schemeClr val="dk1"/>
                </a:solidFill>
                <a:latin typeface="Proxima Nova"/>
                <a:ea typeface="Proxima Nova"/>
                <a:cs typeface="Proxima Nova"/>
                <a:sym typeface="Proxima Nova"/>
              </a:defRPr>
            </a:lvl5pPr>
            <a:lvl6pPr lvl="5" algn="r">
              <a:spcBef>
                <a:spcPts val="0"/>
              </a:spcBef>
              <a:buNone/>
              <a:defRPr sz="1000">
                <a:solidFill>
                  <a:schemeClr val="dk1"/>
                </a:solidFill>
                <a:latin typeface="Proxima Nova"/>
                <a:ea typeface="Proxima Nova"/>
                <a:cs typeface="Proxima Nova"/>
                <a:sym typeface="Proxima Nova"/>
              </a:defRPr>
            </a:lvl6pPr>
            <a:lvl7pPr lvl="6" algn="r">
              <a:spcBef>
                <a:spcPts val="0"/>
              </a:spcBef>
              <a:buNone/>
              <a:defRPr sz="1000">
                <a:solidFill>
                  <a:schemeClr val="dk1"/>
                </a:solidFill>
                <a:latin typeface="Proxima Nova"/>
                <a:ea typeface="Proxima Nova"/>
                <a:cs typeface="Proxima Nova"/>
                <a:sym typeface="Proxima Nova"/>
              </a:defRPr>
            </a:lvl7pPr>
            <a:lvl8pPr lvl="7" algn="r">
              <a:spcBef>
                <a:spcPts val="0"/>
              </a:spcBef>
              <a:buNone/>
              <a:defRPr sz="1000">
                <a:solidFill>
                  <a:schemeClr val="dk1"/>
                </a:solidFill>
                <a:latin typeface="Proxima Nova"/>
                <a:ea typeface="Proxima Nova"/>
                <a:cs typeface="Proxima Nova"/>
                <a:sym typeface="Proxima Nova"/>
              </a:defRPr>
            </a:lvl8pPr>
            <a:lvl9pPr lvl="8" algn="r">
              <a:spcBef>
                <a:spcPts val="0"/>
              </a:spcBef>
              <a:buNone/>
              <a:defRPr sz="1000">
                <a:solidFill>
                  <a:schemeClr val="dk1"/>
                </a:solidFill>
                <a:latin typeface="Proxima Nova"/>
                <a:ea typeface="Proxima Nova"/>
                <a:cs typeface="Proxima Nova"/>
                <a:sym typeface="Proxima Nova"/>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hyperlink" Target="http://www.youtube.com/watch?v=oM3txccbXhY" TargetMode="External"/><Relationship Id="rId4" Type="http://schemas.openxmlformats.org/officeDocument/2006/relationships/hyperlink" Target="https://www.youtube.com/watch?v=oM3txccbXhY"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comments" Target="../comments/commen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ctrTitle"/>
          </p:nvPr>
        </p:nvSpPr>
        <p:spPr>
          <a:xfrm>
            <a:off x="510450" y="1257300"/>
            <a:ext cx="8123100" cy="15885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SMILE Project: ME Team</a:t>
            </a:r>
            <a:endParaRPr/>
          </a:p>
        </p:txBody>
      </p:sp>
      <p:sp>
        <p:nvSpPr>
          <p:cNvPr id="67" name="Shape 67"/>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John Tijerina, Elsa Harder, Anton Aleksiev</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a:t>Inspiration</a:t>
            </a:r>
            <a:endParaRPr/>
          </a:p>
        </p:txBody>
      </p:sp>
      <p:pic>
        <p:nvPicPr>
          <p:cNvPr id="135" name="Shape 135"/>
          <p:cNvPicPr preferRelativeResize="0"/>
          <p:nvPr/>
        </p:nvPicPr>
        <p:blipFill rotWithShape="1">
          <a:blip r:embed="rId3">
            <a:alphaModFix/>
          </a:blip>
          <a:srcRect l="34456" t="16233" r="25228" b="13674"/>
          <a:stretch/>
        </p:blipFill>
        <p:spPr>
          <a:xfrm>
            <a:off x="351050" y="1311300"/>
            <a:ext cx="2447925" cy="2371725"/>
          </a:xfrm>
          <a:prstGeom prst="rect">
            <a:avLst/>
          </a:prstGeom>
          <a:noFill/>
          <a:ln w="12700" cap="flat" cmpd="sng">
            <a:solidFill>
              <a:srgbClr val="000000"/>
            </a:solidFill>
            <a:prstDash val="solid"/>
            <a:miter lim="8000"/>
            <a:headEnd type="none" w="med" len="med"/>
            <a:tailEnd type="none" w="med" len="med"/>
          </a:ln>
        </p:spPr>
      </p:pic>
      <p:pic>
        <p:nvPicPr>
          <p:cNvPr id="136" name="Shape 136"/>
          <p:cNvPicPr preferRelativeResize="0"/>
          <p:nvPr/>
        </p:nvPicPr>
        <p:blipFill rotWithShape="1">
          <a:blip r:embed="rId4">
            <a:alphaModFix/>
          </a:blip>
          <a:srcRect l="17306" t="13677" r="37660" b="28488"/>
          <a:stretch/>
        </p:blipFill>
        <p:spPr>
          <a:xfrm>
            <a:off x="3016375" y="555600"/>
            <a:ext cx="3257550" cy="2371725"/>
          </a:xfrm>
          <a:prstGeom prst="rect">
            <a:avLst/>
          </a:prstGeom>
          <a:noFill/>
          <a:ln w="12700" cap="flat" cmpd="sng">
            <a:solidFill>
              <a:srgbClr val="000000"/>
            </a:solidFill>
            <a:prstDash val="solid"/>
            <a:miter lim="8000"/>
            <a:headEnd type="none" w="med" len="med"/>
            <a:tailEnd type="none" w="med" len="med"/>
          </a:ln>
        </p:spPr>
      </p:pic>
      <p:pic>
        <p:nvPicPr>
          <p:cNvPr id="137" name="Shape 137"/>
          <p:cNvPicPr preferRelativeResize="0"/>
          <p:nvPr/>
        </p:nvPicPr>
        <p:blipFill>
          <a:blip r:embed="rId5">
            <a:alphaModFix/>
          </a:blip>
          <a:stretch>
            <a:fillRect/>
          </a:stretch>
        </p:blipFill>
        <p:spPr>
          <a:xfrm>
            <a:off x="3226750" y="3069875"/>
            <a:ext cx="2550895" cy="1911375"/>
          </a:xfrm>
          <a:prstGeom prst="rect">
            <a:avLst/>
          </a:prstGeom>
          <a:noFill/>
          <a:ln w="9525" cap="flat" cmpd="sng">
            <a:solidFill>
              <a:srgbClr val="000000"/>
            </a:solidFill>
            <a:prstDash val="solid"/>
            <a:round/>
            <a:headEnd type="none" w="med" len="med"/>
            <a:tailEnd type="none" w="med" len="med"/>
          </a:ln>
        </p:spPr>
      </p:pic>
      <p:pic>
        <p:nvPicPr>
          <p:cNvPr id="138" name="Shape 138"/>
          <p:cNvPicPr preferRelativeResize="0"/>
          <p:nvPr/>
        </p:nvPicPr>
        <p:blipFill>
          <a:blip r:embed="rId6">
            <a:alphaModFix/>
          </a:blip>
          <a:stretch>
            <a:fillRect/>
          </a:stretch>
        </p:blipFill>
        <p:spPr>
          <a:xfrm>
            <a:off x="6491325" y="1500188"/>
            <a:ext cx="2143125" cy="2143125"/>
          </a:xfrm>
          <a:prstGeom prst="rect">
            <a:avLst/>
          </a:prstGeom>
          <a:noFill/>
          <a:ln w="9525" cap="flat" cmpd="sng">
            <a:solidFill>
              <a:srgbClr val="000000"/>
            </a:solidFill>
            <a:prstDash val="solid"/>
            <a:round/>
            <a:headEnd type="none" w="med" len="med"/>
            <a:tailEnd type="none" w="med" len="me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Design Alternatives</a:t>
            </a:r>
            <a:endParaRPr/>
          </a:p>
        </p:txBody>
      </p:sp>
      <p:sp>
        <p:nvSpPr>
          <p:cNvPr id="144" name="Shape 144"/>
          <p:cNvSpPr txBox="1">
            <a:spLocks noGrp="1"/>
          </p:cNvSpPr>
          <p:nvPr>
            <p:ph type="body" idx="1"/>
          </p:nvPr>
        </p:nvSpPr>
        <p:spPr>
          <a:xfrm>
            <a:off x="311700" y="1389600"/>
            <a:ext cx="3546000" cy="979800"/>
          </a:xfrm>
          <a:prstGeom prst="rect">
            <a:avLst/>
          </a:prstGeom>
        </p:spPr>
        <p:txBody>
          <a:bodyPr spcFirstLastPara="1" wrap="square" lIns="91425" tIns="91425" rIns="91425" bIns="91425" anchor="t" anchorCtr="0">
            <a:noAutofit/>
          </a:bodyPr>
          <a:lstStyle/>
          <a:p>
            <a:pPr marL="457200" lvl="0" indent="-304800" rtl="0">
              <a:spcBef>
                <a:spcPts val="0"/>
              </a:spcBef>
              <a:spcAft>
                <a:spcPts val="0"/>
              </a:spcAft>
              <a:buSzPts val="1200"/>
              <a:buAutoNum type="arabicPeriod"/>
            </a:pPr>
            <a:r>
              <a:rPr lang="en"/>
              <a:t>Bring it Around Town: Rotating Base</a:t>
            </a:r>
            <a:endParaRPr/>
          </a:p>
          <a:p>
            <a:pPr marL="457200" lvl="0" indent="-304800" rtl="0">
              <a:spcBef>
                <a:spcPts val="0"/>
              </a:spcBef>
              <a:spcAft>
                <a:spcPts val="0"/>
              </a:spcAft>
              <a:buSzPts val="1200"/>
              <a:buAutoNum type="arabicPeriod"/>
            </a:pPr>
            <a:r>
              <a:rPr lang="en"/>
              <a:t>3-Point Arm: Three Independent Links</a:t>
            </a:r>
            <a:endParaRPr/>
          </a:p>
          <a:p>
            <a:pPr marL="457200" lvl="0" indent="-304800" rtl="0">
              <a:spcBef>
                <a:spcPts val="0"/>
              </a:spcBef>
              <a:spcAft>
                <a:spcPts val="0"/>
              </a:spcAft>
              <a:buSzPts val="1200"/>
              <a:buAutoNum type="arabicPeriod"/>
            </a:pPr>
            <a:r>
              <a:rPr lang="en"/>
              <a:t>2 Cool for School: Two Independent Links</a:t>
            </a:r>
            <a:endParaRPr/>
          </a:p>
          <a:p>
            <a:pPr marL="457200" lvl="0" indent="-304800">
              <a:spcBef>
                <a:spcPts val="0"/>
              </a:spcBef>
              <a:spcAft>
                <a:spcPts val="0"/>
              </a:spcAft>
              <a:buSzPts val="1200"/>
              <a:buAutoNum type="arabicPeriod"/>
            </a:pPr>
            <a:r>
              <a:rPr lang="en"/>
              <a:t>Telescoping Arm</a:t>
            </a:r>
            <a:endParaRPr/>
          </a:p>
        </p:txBody>
      </p:sp>
      <p:pic>
        <p:nvPicPr>
          <p:cNvPr id="145" name="Shape 145"/>
          <p:cNvPicPr preferRelativeResize="0"/>
          <p:nvPr/>
        </p:nvPicPr>
        <p:blipFill rotWithShape="1">
          <a:blip r:embed="rId3">
            <a:alphaModFix/>
          </a:blip>
          <a:srcRect l="14985" t="5523" r="10901" b="6246"/>
          <a:stretch/>
        </p:blipFill>
        <p:spPr>
          <a:xfrm rot="-5400000">
            <a:off x="5264212" y="2029463"/>
            <a:ext cx="2206725" cy="3480075"/>
          </a:xfrm>
          <a:prstGeom prst="rect">
            <a:avLst/>
          </a:prstGeom>
          <a:noFill/>
          <a:ln w="12700" cap="flat" cmpd="sng">
            <a:solidFill>
              <a:srgbClr val="000000"/>
            </a:solidFill>
            <a:prstDash val="solid"/>
            <a:miter lim="8000"/>
            <a:headEnd type="none" w="med" len="med"/>
            <a:tailEnd type="none" w="med" len="med"/>
          </a:ln>
        </p:spPr>
      </p:pic>
      <p:pic>
        <p:nvPicPr>
          <p:cNvPr id="146" name="Shape 146"/>
          <p:cNvPicPr preferRelativeResize="0"/>
          <p:nvPr/>
        </p:nvPicPr>
        <p:blipFill rotWithShape="1">
          <a:blip r:embed="rId4">
            <a:alphaModFix/>
          </a:blip>
          <a:srcRect l="4861" t="3680" b="1460"/>
          <a:stretch/>
        </p:blipFill>
        <p:spPr>
          <a:xfrm>
            <a:off x="554462" y="2593050"/>
            <a:ext cx="3060474" cy="2352900"/>
          </a:xfrm>
          <a:prstGeom prst="rect">
            <a:avLst/>
          </a:prstGeom>
          <a:noFill/>
          <a:ln w="12700" cap="flat" cmpd="sng">
            <a:solidFill>
              <a:srgbClr val="000000"/>
            </a:solidFill>
            <a:prstDash val="solid"/>
            <a:miter lim="8000"/>
            <a:headEnd type="none" w="med" len="med"/>
            <a:tailEnd type="none" w="med" len="med"/>
          </a:ln>
        </p:spPr>
      </p:pic>
      <p:sp>
        <p:nvSpPr>
          <p:cNvPr id="147" name="Shape 147"/>
          <p:cNvSpPr txBox="1"/>
          <p:nvPr/>
        </p:nvSpPr>
        <p:spPr>
          <a:xfrm>
            <a:off x="7675275" y="2764650"/>
            <a:ext cx="313800" cy="404700"/>
          </a:xfrm>
          <a:prstGeom prst="rect">
            <a:avLst/>
          </a:prstGeom>
          <a:noFill/>
          <a:ln w="9525" cap="flat" cmpd="sng">
            <a:solidFill>
              <a:srgbClr val="000000"/>
            </a:solidFill>
            <a:prstDash val="solid"/>
            <a:round/>
            <a:headEnd type="none" w="med" len="med"/>
            <a:tailEnd type="none" w="med" len="med"/>
          </a:ln>
        </p:spPr>
        <p:txBody>
          <a:bodyPr spcFirstLastPara="1" wrap="square" lIns="91425" tIns="91425" rIns="91425" bIns="91425" anchor="t" anchorCtr="0">
            <a:noAutofit/>
          </a:bodyPr>
          <a:lstStyle/>
          <a:p>
            <a:pPr marL="0" lvl="0" indent="0" algn="ctr" rtl="0">
              <a:spcBef>
                <a:spcPts val="0"/>
              </a:spcBef>
              <a:spcAft>
                <a:spcPts val="0"/>
              </a:spcAft>
              <a:buNone/>
            </a:pPr>
            <a:r>
              <a:rPr lang="en" b="1"/>
              <a:t>3</a:t>
            </a:r>
            <a:endParaRPr b="1"/>
          </a:p>
        </p:txBody>
      </p:sp>
      <p:sp>
        <p:nvSpPr>
          <p:cNvPr id="148" name="Shape 148"/>
          <p:cNvSpPr txBox="1"/>
          <p:nvPr/>
        </p:nvSpPr>
        <p:spPr>
          <a:xfrm>
            <a:off x="3220800" y="2663400"/>
            <a:ext cx="313800" cy="404700"/>
          </a:xfrm>
          <a:prstGeom prst="rect">
            <a:avLst/>
          </a:prstGeom>
          <a:noFill/>
          <a:ln w="9525" cap="flat" cmpd="sng">
            <a:solidFill>
              <a:srgbClr val="000000"/>
            </a:solidFill>
            <a:prstDash val="solid"/>
            <a:round/>
            <a:headEnd type="none" w="med" len="med"/>
            <a:tailEnd type="none" w="med" len="med"/>
          </a:ln>
        </p:spPr>
        <p:txBody>
          <a:bodyPr spcFirstLastPara="1" wrap="square" lIns="91425" tIns="91425" rIns="91425" bIns="91425" anchor="t" anchorCtr="0">
            <a:noAutofit/>
          </a:bodyPr>
          <a:lstStyle/>
          <a:p>
            <a:pPr marL="0" lvl="0" indent="0" algn="ctr" rtl="0">
              <a:spcBef>
                <a:spcPts val="0"/>
              </a:spcBef>
              <a:spcAft>
                <a:spcPts val="0"/>
              </a:spcAft>
              <a:buNone/>
            </a:pPr>
            <a:r>
              <a:rPr lang="en" b="1"/>
              <a:t>2</a:t>
            </a:r>
            <a:endParaRPr b="1"/>
          </a:p>
        </p:txBody>
      </p:sp>
      <p:pic>
        <p:nvPicPr>
          <p:cNvPr id="149" name="Shape 149"/>
          <p:cNvPicPr preferRelativeResize="0"/>
          <p:nvPr/>
        </p:nvPicPr>
        <p:blipFill>
          <a:blip r:embed="rId5">
            <a:alphaModFix/>
          </a:blip>
          <a:stretch>
            <a:fillRect/>
          </a:stretch>
        </p:blipFill>
        <p:spPr>
          <a:xfrm>
            <a:off x="4758913" y="181775"/>
            <a:ext cx="3217322" cy="2361338"/>
          </a:xfrm>
          <a:prstGeom prst="rect">
            <a:avLst/>
          </a:prstGeom>
          <a:noFill/>
          <a:ln w="9525" cap="flat" cmpd="sng">
            <a:solidFill>
              <a:srgbClr val="000000"/>
            </a:solidFill>
            <a:prstDash val="solid"/>
            <a:round/>
            <a:headEnd type="none" w="med" len="med"/>
            <a:tailEnd type="none" w="med" len="med"/>
          </a:ln>
        </p:spPr>
      </p:pic>
      <p:sp>
        <p:nvSpPr>
          <p:cNvPr id="150" name="Shape 150"/>
          <p:cNvSpPr txBox="1"/>
          <p:nvPr/>
        </p:nvSpPr>
        <p:spPr>
          <a:xfrm>
            <a:off x="4846075" y="268325"/>
            <a:ext cx="313800" cy="404700"/>
          </a:xfrm>
          <a:prstGeom prst="rect">
            <a:avLst/>
          </a:prstGeom>
          <a:noFill/>
          <a:ln w="9525" cap="flat" cmpd="sng">
            <a:solidFill>
              <a:srgbClr val="000000"/>
            </a:solidFill>
            <a:prstDash val="solid"/>
            <a:round/>
            <a:headEnd type="none" w="med" len="med"/>
            <a:tailEnd type="none" w="med" len="med"/>
          </a:ln>
        </p:spPr>
        <p:txBody>
          <a:bodyPr spcFirstLastPara="1" wrap="square" lIns="91425" tIns="91425" rIns="91425" bIns="91425" anchor="t" anchorCtr="0">
            <a:noAutofit/>
          </a:bodyPr>
          <a:lstStyle/>
          <a:p>
            <a:pPr marL="0" lvl="0" indent="0" algn="ctr">
              <a:spcBef>
                <a:spcPts val="0"/>
              </a:spcBef>
              <a:spcAft>
                <a:spcPts val="0"/>
              </a:spcAft>
              <a:buNone/>
            </a:pPr>
            <a:r>
              <a:rPr lang="en" b="1"/>
              <a:t>1</a:t>
            </a:r>
            <a:endParaRPr b="1"/>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Shape 155"/>
          <p:cNvPicPr preferRelativeResize="0"/>
          <p:nvPr/>
        </p:nvPicPr>
        <p:blipFill rotWithShape="1">
          <a:blip r:embed="rId3">
            <a:alphaModFix/>
          </a:blip>
          <a:srcRect l="39885" t="26108" r="23619" b="16091"/>
          <a:stretch/>
        </p:blipFill>
        <p:spPr>
          <a:xfrm>
            <a:off x="1482169" y="28350"/>
            <a:ext cx="6145632" cy="5115151"/>
          </a:xfrm>
          <a:prstGeom prst="rect">
            <a:avLst/>
          </a:prstGeom>
          <a:noFill/>
          <a:ln w="28575" cap="flat" cmpd="sng">
            <a:solidFill>
              <a:srgbClr val="FFFFFF"/>
            </a:solidFill>
            <a:prstDash val="solid"/>
            <a:round/>
            <a:headEnd type="none" w="med" len="med"/>
            <a:tailEnd type="none" w="med" len="me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Shape 160"/>
          <p:cNvPicPr preferRelativeResize="0"/>
          <p:nvPr/>
        </p:nvPicPr>
        <p:blipFill rotWithShape="1">
          <a:blip r:embed="rId3">
            <a:alphaModFix/>
          </a:blip>
          <a:srcRect l="6958" r="12318"/>
          <a:stretch/>
        </p:blipFill>
        <p:spPr>
          <a:xfrm>
            <a:off x="69713" y="202671"/>
            <a:ext cx="4436525" cy="4762204"/>
          </a:xfrm>
          <a:prstGeom prst="rect">
            <a:avLst/>
          </a:prstGeom>
          <a:noFill/>
          <a:ln>
            <a:noFill/>
          </a:ln>
        </p:spPr>
      </p:pic>
      <p:pic>
        <p:nvPicPr>
          <p:cNvPr id="161" name="Shape 161"/>
          <p:cNvPicPr preferRelativeResize="0"/>
          <p:nvPr/>
        </p:nvPicPr>
        <p:blipFill rotWithShape="1">
          <a:blip r:embed="rId4">
            <a:alphaModFix/>
          </a:blip>
          <a:srcRect l="11421" t="2265" r="6999" b="3713"/>
          <a:stretch/>
        </p:blipFill>
        <p:spPr>
          <a:xfrm>
            <a:off x="4573472" y="202675"/>
            <a:ext cx="4500816" cy="47622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Shape 166"/>
          <p:cNvSpPr txBox="1">
            <a:spLocks noGrp="1"/>
          </p:cNvSpPr>
          <p:nvPr>
            <p:ph type="title"/>
          </p:nvPr>
        </p:nvSpPr>
        <p:spPr>
          <a:xfrm>
            <a:off x="510450" y="2057400"/>
            <a:ext cx="8123100" cy="7788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Questions?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Shape 171"/>
          <p:cNvPicPr preferRelativeResize="0"/>
          <p:nvPr/>
        </p:nvPicPr>
        <p:blipFill>
          <a:blip r:embed="rId3">
            <a:alphaModFix/>
          </a:blip>
          <a:stretch>
            <a:fillRect/>
          </a:stretch>
        </p:blipFill>
        <p:spPr>
          <a:xfrm>
            <a:off x="437813" y="310675"/>
            <a:ext cx="8268375" cy="45221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510450" y="2057400"/>
            <a:ext cx="8123100" cy="7788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Meet the Team</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265500" y="1205825"/>
            <a:ext cx="4045200" cy="15096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Anton Aleksiev</a:t>
            </a:r>
            <a:endParaRPr/>
          </a:p>
        </p:txBody>
      </p:sp>
      <p:pic>
        <p:nvPicPr>
          <p:cNvPr id="78" name="Shape 78"/>
          <p:cNvPicPr preferRelativeResize="0"/>
          <p:nvPr/>
        </p:nvPicPr>
        <p:blipFill>
          <a:blip r:embed="rId3">
            <a:alphaModFix/>
          </a:blip>
          <a:stretch>
            <a:fillRect/>
          </a:stretch>
        </p:blipFill>
        <p:spPr>
          <a:xfrm flipH="1">
            <a:off x="7011674" y="33300"/>
            <a:ext cx="2034951" cy="1356650"/>
          </a:xfrm>
          <a:prstGeom prst="rect">
            <a:avLst/>
          </a:prstGeom>
          <a:noFill/>
          <a:ln w="28575" cap="flat" cmpd="sng">
            <a:solidFill>
              <a:srgbClr val="000000"/>
            </a:solidFill>
            <a:prstDash val="solid"/>
            <a:round/>
            <a:headEnd type="none" w="med" len="med"/>
            <a:tailEnd type="none" w="med" len="med"/>
          </a:ln>
        </p:spPr>
      </p:pic>
      <p:pic>
        <p:nvPicPr>
          <p:cNvPr id="79" name="Shape 79"/>
          <p:cNvPicPr preferRelativeResize="0"/>
          <p:nvPr/>
        </p:nvPicPr>
        <p:blipFill>
          <a:blip r:embed="rId4">
            <a:alphaModFix/>
          </a:blip>
          <a:stretch>
            <a:fillRect/>
          </a:stretch>
        </p:blipFill>
        <p:spPr>
          <a:xfrm>
            <a:off x="4671825" y="33300"/>
            <a:ext cx="2261100" cy="1356651"/>
          </a:xfrm>
          <a:prstGeom prst="rect">
            <a:avLst/>
          </a:prstGeom>
          <a:noFill/>
          <a:ln w="28575" cap="flat" cmpd="sng">
            <a:solidFill>
              <a:srgbClr val="000000"/>
            </a:solidFill>
            <a:prstDash val="solid"/>
            <a:round/>
            <a:headEnd type="none" w="med" len="med"/>
            <a:tailEnd type="none" w="med" len="med"/>
          </a:ln>
        </p:spPr>
      </p:pic>
      <p:pic>
        <p:nvPicPr>
          <p:cNvPr id="80" name="Shape 80"/>
          <p:cNvPicPr preferRelativeResize="0"/>
          <p:nvPr/>
        </p:nvPicPr>
        <p:blipFill>
          <a:blip r:embed="rId5">
            <a:alphaModFix/>
          </a:blip>
          <a:stretch>
            <a:fillRect/>
          </a:stretch>
        </p:blipFill>
        <p:spPr>
          <a:xfrm>
            <a:off x="4596900" y="1500850"/>
            <a:ext cx="2513549" cy="1412150"/>
          </a:xfrm>
          <a:prstGeom prst="rect">
            <a:avLst/>
          </a:prstGeom>
          <a:noFill/>
          <a:ln w="28575" cap="flat" cmpd="sng">
            <a:solidFill>
              <a:srgbClr val="000000"/>
            </a:solidFill>
            <a:prstDash val="solid"/>
            <a:round/>
            <a:headEnd type="none" w="med" len="med"/>
            <a:tailEnd type="none" w="med" len="med"/>
          </a:ln>
        </p:spPr>
      </p:pic>
      <p:pic>
        <p:nvPicPr>
          <p:cNvPr id="81" name="Shape 81"/>
          <p:cNvPicPr preferRelativeResize="0"/>
          <p:nvPr/>
        </p:nvPicPr>
        <p:blipFill>
          <a:blip r:embed="rId6">
            <a:alphaModFix/>
          </a:blip>
          <a:stretch>
            <a:fillRect/>
          </a:stretch>
        </p:blipFill>
        <p:spPr>
          <a:xfrm>
            <a:off x="6586050" y="2193675"/>
            <a:ext cx="2510502" cy="1412150"/>
          </a:xfrm>
          <a:prstGeom prst="rect">
            <a:avLst/>
          </a:prstGeom>
          <a:noFill/>
          <a:ln w="28575" cap="flat" cmpd="sng">
            <a:solidFill>
              <a:srgbClr val="000000"/>
            </a:solidFill>
            <a:prstDash val="solid"/>
            <a:round/>
            <a:headEnd type="none" w="med" len="med"/>
            <a:tailEnd type="none" w="med" len="med"/>
          </a:ln>
        </p:spPr>
      </p:pic>
      <p:pic>
        <p:nvPicPr>
          <p:cNvPr id="82" name="Shape 82"/>
          <p:cNvPicPr preferRelativeResize="0"/>
          <p:nvPr/>
        </p:nvPicPr>
        <p:blipFill>
          <a:blip r:embed="rId7">
            <a:alphaModFix/>
          </a:blip>
          <a:stretch>
            <a:fillRect/>
          </a:stretch>
        </p:blipFill>
        <p:spPr>
          <a:xfrm>
            <a:off x="5728825" y="3639800"/>
            <a:ext cx="2486025" cy="790575"/>
          </a:xfrm>
          <a:prstGeom prst="rect">
            <a:avLst/>
          </a:prstGeom>
          <a:noFill/>
          <a:ln w="28575" cap="flat" cmpd="sng">
            <a:solidFill>
              <a:srgbClr val="000000"/>
            </a:solidFill>
            <a:prstDash val="solid"/>
            <a:round/>
            <a:headEnd type="none" w="med" len="med"/>
            <a:tailEnd type="none" w="med" len="med"/>
          </a:ln>
        </p:spPr>
      </p:pic>
      <p:sp>
        <p:nvSpPr>
          <p:cNvPr id="83" name="Shape 83"/>
          <p:cNvSpPr txBox="1"/>
          <p:nvPr/>
        </p:nvSpPr>
        <p:spPr>
          <a:xfrm>
            <a:off x="788100" y="1855975"/>
            <a:ext cx="30000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100">
                <a:solidFill>
                  <a:schemeClr val="accent3"/>
                </a:solidFill>
                <a:latin typeface="Proxima Nova"/>
                <a:ea typeface="Proxima Nova"/>
                <a:cs typeface="Proxima Nova"/>
                <a:sym typeface="Proxima Nova"/>
              </a:rPr>
              <a:t>Studying Mechanical Engineering with Minor in Business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4835400" y="1117488"/>
            <a:ext cx="4045200" cy="15096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John Tijerina</a:t>
            </a:r>
            <a:endParaRPr/>
          </a:p>
        </p:txBody>
      </p:sp>
      <p:sp>
        <p:nvSpPr>
          <p:cNvPr id="89" name="Shape 89"/>
          <p:cNvSpPr txBox="1">
            <a:spLocks noGrp="1"/>
          </p:cNvSpPr>
          <p:nvPr>
            <p:ph type="subTitle" idx="2"/>
          </p:nvPr>
        </p:nvSpPr>
        <p:spPr>
          <a:xfrm>
            <a:off x="4835400" y="2680663"/>
            <a:ext cx="4045200" cy="1345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Studying Mechanical Engineering with Minor in Business</a:t>
            </a:r>
            <a:endParaRPr/>
          </a:p>
        </p:txBody>
      </p:sp>
      <p:pic>
        <p:nvPicPr>
          <p:cNvPr id="90" name="Shape 90"/>
          <p:cNvPicPr preferRelativeResize="0"/>
          <p:nvPr/>
        </p:nvPicPr>
        <p:blipFill>
          <a:blip r:embed="rId3">
            <a:alphaModFix/>
          </a:blip>
          <a:stretch>
            <a:fillRect/>
          </a:stretch>
        </p:blipFill>
        <p:spPr>
          <a:xfrm>
            <a:off x="2509300" y="3184322"/>
            <a:ext cx="1876426" cy="1401454"/>
          </a:xfrm>
          <a:prstGeom prst="rect">
            <a:avLst/>
          </a:prstGeom>
          <a:noFill/>
          <a:ln>
            <a:noFill/>
          </a:ln>
        </p:spPr>
      </p:pic>
      <p:pic>
        <p:nvPicPr>
          <p:cNvPr id="91" name="Shape 91"/>
          <p:cNvPicPr preferRelativeResize="0"/>
          <p:nvPr/>
        </p:nvPicPr>
        <p:blipFill>
          <a:blip r:embed="rId4">
            <a:alphaModFix/>
          </a:blip>
          <a:stretch>
            <a:fillRect/>
          </a:stretch>
        </p:blipFill>
        <p:spPr>
          <a:xfrm>
            <a:off x="2509288" y="681572"/>
            <a:ext cx="1876425" cy="704850"/>
          </a:xfrm>
          <a:prstGeom prst="rect">
            <a:avLst/>
          </a:prstGeom>
          <a:noFill/>
          <a:ln>
            <a:noFill/>
          </a:ln>
        </p:spPr>
      </p:pic>
      <p:pic>
        <p:nvPicPr>
          <p:cNvPr id="92" name="Shape 92"/>
          <p:cNvPicPr preferRelativeResize="0"/>
          <p:nvPr/>
        </p:nvPicPr>
        <p:blipFill>
          <a:blip r:embed="rId5">
            <a:alphaModFix/>
          </a:blip>
          <a:stretch>
            <a:fillRect/>
          </a:stretch>
        </p:blipFill>
        <p:spPr>
          <a:xfrm>
            <a:off x="269588" y="1827775"/>
            <a:ext cx="2239699" cy="1119861"/>
          </a:xfrm>
          <a:prstGeom prst="rect">
            <a:avLst/>
          </a:prstGeom>
          <a:noFill/>
          <a:ln>
            <a:noFill/>
          </a:ln>
        </p:spPr>
      </p:pic>
      <p:pic>
        <p:nvPicPr>
          <p:cNvPr id="93" name="Shape 93"/>
          <p:cNvPicPr preferRelativeResize="0"/>
          <p:nvPr/>
        </p:nvPicPr>
        <p:blipFill>
          <a:blip r:embed="rId6">
            <a:alphaModFix/>
          </a:blip>
          <a:stretch>
            <a:fillRect/>
          </a:stretch>
        </p:blipFill>
        <p:spPr>
          <a:xfrm>
            <a:off x="269600" y="471075"/>
            <a:ext cx="1876425" cy="1125850"/>
          </a:xfrm>
          <a:prstGeom prst="rect">
            <a:avLst/>
          </a:prstGeom>
          <a:noFill/>
          <a:ln>
            <a:noFill/>
          </a:ln>
        </p:spPr>
      </p:pic>
      <p:pic>
        <p:nvPicPr>
          <p:cNvPr id="94" name="Shape 94"/>
          <p:cNvPicPr preferRelativeResize="0"/>
          <p:nvPr/>
        </p:nvPicPr>
        <p:blipFill>
          <a:blip r:embed="rId7">
            <a:alphaModFix/>
          </a:blip>
          <a:stretch>
            <a:fillRect/>
          </a:stretch>
        </p:blipFill>
        <p:spPr>
          <a:xfrm>
            <a:off x="269600" y="3178475"/>
            <a:ext cx="1876426" cy="1407299"/>
          </a:xfrm>
          <a:prstGeom prst="rect">
            <a:avLst/>
          </a:prstGeom>
          <a:noFill/>
          <a:ln>
            <a:noFill/>
          </a:ln>
        </p:spPr>
      </p:pic>
      <p:pic>
        <p:nvPicPr>
          <p:cNvPr id="95" name="Shape 95"/>
          <p:cNvPicPr preferRelativeResize="0"/>
          <p:nvPr/>
        </p:nvPicPr>
        <p:blipFill>
          <a:blip r:embed="rId8">
            <a:alphaModFix/>
          </a:blip>
          <a:stretch>
            <a:fillRect/>
          </a:stretch>
        </p:blipFill>
        <p:spPr>
          <a:xfrm>
            <a:off x="2886988" y="1981350"/>
            <a:ext cx="1215558" cy="81268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265500" y="1205825"/>
            <a:ext cx="4045200" cy="15096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Elsa Harder</a:t>
            </a:r>
            <a:endParaRPr/>
          </a:p>
        </p:txBody>
      </p:sp>
      <p:sp>
        <p:nvSpPr>
          <p:cNvPr id="101" name="Shape 101"/>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Studying Mechanical Engineering with a Minor in Economics</a:t>
            </a:r>
            <a:endParaRPr/>
          </a:p>
        </p:txBody>
      </p:sp>
      <p:pic>
        <p:nvPicPr>
          <p:cNvPr id="102" name="Shape 102"/>
          <p:cNvPicPr preferRelativeResize="0"/>
          <p:nvPr/>
        </p:nvPicPr>
        <p:blipFill>
          <a:blip r:embed="rId3">
            <a:alphaModFix/>
          </a:blip>
          <a:stretch>
            <a:fillRect/>
          </a:stretch>
        </p:blipFill>
        <p:spPr>
          <a:xfrm>
            <a:off x="4693774" y="100975"/>
            <a:ext cx="2325775" cy="1610823"/>
          </a:xfrm>
          <a:prstGeom prst="rect">
            <a:avLst/>
          </a:prstGeom>
          <a:noFill/>
          <a:ln>
            <a:noFill/>
          </a:ln>
        </p:spPr>
      </p:pic>
      <p:pic>
        <p:nvPicPr>
          <p:cNvPr id="103" name="Shape 103"/>
          <p:cNvPicPr preferRelativeResize="0"/>
          <p:nvPr/>
        </p:nvPicPr>
        <p:blipFill>
          <a:blip r:embed="rId4">
            <a:alphaModFix/>
          </a:blip>
          <a:stretch>
            <a:fillRect/>
          </a:stretch>
        </p:blipFill>
        <p:spPr>
          <a:xfrm>
            <a:off x="7235075" y="100973"/>
            <a:ext cx="1791100" cy="1791100"/>
          </a:xfrm>
          <a:prstGeom prst="rect">
            <a:avLst/>
          </a:prstGeom>
          <a:noFill/>
          <a:ln>
            <a:noFill/>
          </a:ln>
        </p:spPr>
      </p:pic>
      <p:pic>
        <p:nvPicPr>
          <p:cNvPr id="104" name="Shape 104"/>
          <p:cNvPicPr preferRelativeResize="0"/>
          <p:nvPr/>
        </p:nvPicPr>
        <p:blipFill>
          <a:blip r:embed="rId5">
            <a:alphaModFix/>
          </a:blip>
          <a:stretch>
            <a:fillRect/>
          </a:stretch>
        </p:blipFill>
        <p:spPr>
          <a:xfrm>
            <a:off x="7240350" y="1999650"/>
            <a:ext cx="1791095" cy="1509600"/>
          </a:xfrm>
          <a:prstGeom prst="rect">
            <a:avLst/>
          </a:prstGeom>
          <a:noFill/>
          <a:ln>
            <a:noFill/>
          </a:ln>
        </p:spPr>
      </p:pic>
      <p:pic>
        <p:nvPicPr>
          <p:cNvPr id="105" name="Shape 105"/>
          <p:cNvPicPr preferRelativeResize="0"/>
          <p:nvPr/>
        </p:nvPicPr>
        <p:blipFill>
          <a:blip r:embed="rId6">
            <a:alphaModFix/>
          </a:blip>
          <a:stretch>
            <a:fillRect/>
          </a:stretch>
        </p:blipFill>
        <p:spPr>
          <a:xfrm>
            <a:off x="4693775" y="1808490"/>
            <a:ext cx="2325786" cy="1744335"/>
          </a:xfrm>
          <a:prstGeom prst="rect">
            <a:avLst/>
          </a:prstGeom>
          <a:noFill/>
          <a:ln>
            <a:noFill/>
          </a:ln>
        </p:spPr>
      </p:pic>
      <p:pic>
        <p:nvPicPr>
          <p:cNvPr id="106" name="Shape 106"/>
          <p:cNvPicPr preferRelativeResize="0"/>
          <p:nvPr/>
        </p:nvPicPr>
        <p:blipFill rotWithShape="1">
          <a:blip r:embed="rId7">
            <a:alphaModFix/>
          </a:blip>
          <a:srcRect l="25806" t="15135" r="7526" b="9676"/>
          <a:stretch/>
        </p:blipFill>
        <p:spPr>
          <a:xfrm rot="-5400000">
            <a:off x="6422299" y="3296224"/>
            <a:ext cx="1402852" cy="21094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510450" y="2057400"/>
            <a:ext cx="8123100" cy="7788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Background</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Shape 116"/>
          <p:cNvPicPr preferRelativeResize="0"/>
          <p:nvPr/>
        </p:nvPicPr>
        <p:blipFill>
          <a:blip r:embed="rId3">
            <a:alphaModFix/>
          </a:blip>
          <a:stretch>
            <a:fillRect/>
          </a:stretch>
        </p:blipFill>
        <p:spPr>
          <a:xfrm>
            <a:off x="633163" y="23425"/>
            <a:ext cx="7877673" cy="5096649"/>
          </a:xfrm>
          <a:prstGeom prst="rect">
            <a:avLst/>
          </a:prstGeom>
          <a:noFill/>
          <a:ln w="28575" cap="flat" cmpd="sng">
            <a:solidFill>
              <a:srgbClr val="FFFFFF"/>
            </a:solidFill>
            <a:prstDash val="solid"/>
            <a:round/>
            <a:headEnd type="none" w="med" len="med"/>
            <a:tailEnd type="none" w="med" len="med"/>
          </a:ln>
          <a:effectLst>
            <a:outerShdw blurRad="57150" dist="19050" dir="5400000" algn="bl" rotWithShape="0">
              <a:srgbClr val="000000">
                <a:alpha val="5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510450" y="2057400"/>
            <a:ext cx="8123100" cy="7788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Project</a:t>
            </a:r>
            <a:endParaRPr/>
          </a:p>
        </p:txBody>
      </p:sp>
      <p:pic>
        <p:nvPicPr>
          <p:cNvPr id="122" name="Shape 122"/>
          <p:cNvPicPr preferRelativeResize="0"/>
          <p:nvPr/>
        </p:nvPicPr>
        <p:blipFill rotWithShape="1">
          <a:blip r:embed="rId3">
            <a:alphaModFix/>
          </a:blip>
          <a:srcRect l="57207" t="41398" r="24216" b="21828"/>
          <a:stretch/>
        </p:blipFill>
        <p:spPr>
          <a:xfrm>
            <a:off x="2563376" y="776526"/>
            <a:ext cx="3224400" cy="3590449"/>
          </a:xfrm>
          <a:prstGeom prst="rect">
            <a:avLst/>
          </a:prstGeom>
          <a:noFill/>
          <a:ln w="28575" cap="flat" cmpd="sng">
            <a:solidFill>
              <a:srgbClr val="FFFFFF"/>
            </a:solidFill>
            <a:prstDash val="solid"/>
            <a:round/>
            <a:headEnd type="none" w="med" len="med"/>
            <a:tailEnd type="none" w="med" len="med"/>
          </a:ln>
        </p:spPr>
      </p:pic>
      <p:sp>
        <p:nvSpPr>
          <p:cNvPr id="123" name="Shape 123"/>
          <p:cNvSpPr txBox="1"/>
          <p:nvPr/>
        </p:nvSpPr>
        <p:spPr>
          <a:xfrm>
            <a:off x="6848450" y="2379300"/>
            <a:ext cx="991500" cy="587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u="sng">
                <a:solidFill>
                  <a:schemeClr val="hlink"/>
                </a:solidFill>
                <a:hlinkClick r:id="rId4"/>
              </a:rPr>
              <a:t>Old LARS</a:t>
            </a:r>
            <a:endParaRPr/>
          </a:p>
        </p:txBody>
      </p:sp>
      <p:sp>
        <p:nvSpPr>
          <p:cNvPr id="124" name="Shape 124" descr="This video is about the old LARS." title="Old LARS">
            <a:hlinkClick r:id="rId5"/>
          </p:cNvPr>
          <p:cNvSpPr/>
          <p:nvPr/>
        </p:nvSpPr>
        <p:spPr>
          <a:xfrm>
            <a:off x="6175801" y="776525"/>
            <a:ext cx="2336800" cy="1752600"/>
          </a:xfrm>
          <a:prstGeom prst="rect">
            <a:avLst/>
          </a:prstGeom>
          <a:blipFill>
            <a:blip r:embed="rId6">
              <a:alphaModFix/>
            </a:blip>
            <a:stretch>
              <a:fillRect/>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Shape 129"/>
          <p:cNvPicPr preferRelativeResize="0"/>
          <p:nvPr/>
        </p:nvPicPr>
        <p:blipFill>
          <a:blip r:embed="rId3">
            <a:alphaModFix/>
          </a:blip>
          <a:stretch>
            <a:fillRect/>
          </a:stretch>
        </p:blipFill>
        <p:spPr>
          <a:xfrm>
            <a:off x="662776" y="0"/>
            <a:ext cx="7818439" cy="5143500"/>
          </a:xfrm>
          <a:prstGeom prst="rect">
            <a:avLst/>
          </a:prstGeom>
          <a:noFill/>
          <a:ln>
            <a:noFill/>
          </a:ln>
        </p:spPr>
      </p:pic>
    </p:spTree>
  </p:cSld>
  <p:clrMapOvr>
    <a:masterClrMapping/>
  </p:clrMapOvr>
</p:sld>
</file>

<file path=ppt/theme/theme1.xml><?xml version="1.0" encoding="utf-8"?>
<a:theme xmlns:a="http://schemas.openxmlformats.org/drawingml/2006/main"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TotalTime>
  <Words>79</Words>
  <Application>Microsoft Office PowerPoint</Application>
  <PresentationFormat>On-screen Show (16:9)</PresentationFormat>
  <Paragraphs>22</Paragraphs>
  <Slides>15</Slides>
  <Notes>15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Proxima Nova</vt:lpstr>
      <vt:lpstr>Arial</vt:lpstr>
      <vt:lpstr>Spearmint</vt:lpstr>
      <vt:lpstr>SMILE Project: ME Team</vt:lpstr>
      <vt:lpstr>Meet the Team</vt:lpstr>
      <vt:lpstr>Anton Aleksiev</vt:lpstr>
      <vt:lpstr>John Tijerina</vt:lpstr>
      <vt:lpstr>Elsa Harder</vt:lpstr>
      <vt:lpstr>Background</vt:lpstr>
      <vt:lpstr>PowerPoint Presentation</vt:lpstr>
      <vt:lpstr>Project</vt:lpstr>
      <vt:lpstr>PowerPoint Presentation</vt:lpstr>
      <vt:lpstr>Inspiration</vt:lpstr>
      <vt:lpstr>Design Alternatives</vt:lpstr>
      <vt:lpstr>PowerPoint Presentation</vt:lpstr>
      <vt:lpstr>PowerPoint Presentation</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SMILE Project: ME Team</dc:title>
  <dc:creator>john tijerina</dc:creator>
  <cp:lastModifiedBy>john tijerina</cp:lastModifiedBy>
  <cp:revision>1</cp:revision>
  <dcterms:modified xsi:type="dcterms:W3CDTF">2018-01-31T20:01:21Z</dcterms:modified>
</cp:coreProperties>
</file>