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32AAF-5B73-40F2-AAB5-9C604DA9D5D9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E62D8-C4CA-4F8A-9491-6F88314450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959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Speakers are</a:t>
            </a:r>
            <a:r>
              <a:rPr lang="en-US" baseline="0" dirty="0" smtClean="0"/>
              <a:t> made of two really important things in the world of electricity- a coil of wire </a:t>
            </a:r>
            <a:r>
              <a:rPr lang="en-US" baseline="0" dirty="0" smtClean="0"/>
              <a:t>and a </a:t>
            </a:r>
            <a:r>
              <a:rPr lang="en-US" baseline="0" dirty="0" smtClean="0"/>
              <a:t>magnet. When you put current through a coil of wire- it produces a magnetic field which interacts with other magnetic fields (such as one produced from a magnet).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E62D8-C4CA-4F8A-9491-6F88314450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854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r>
              <a:rPr lang="en-US" baseline="0" dirty="0" smtClean="0"/>
              <a:t> the interaction between the electricity sent through the wire coil and magnet occurs</a:t>
            </a:r>
            <a:r>
              <a:rPr lang="en-US" dirty="0" smtClean="0"/>
              <a:t>, it</a:t>
            </a:r>
            <a:r>
              <a:rPr lang="en-US" baseline="0" dirty="0" smtClean="0"/>
              <a:t> produces movement- and if we set up our coil and magnet correctly- vibration! Sound is made up of vibrations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E62D8-C4CA-4F8A-9491-6F88314450B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4749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E62D8-C4CA-4F8A-9491-6F88314450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793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C066B-F179-4B4A-9775-92288F38508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50AD1-4D08-4D3A-AACE-83E424A158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opas.ous.edu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33400"/>
            <a:ext cx="7620000" cy="1470025"/>
          </a:xfrm>
        </p:spPr>
        <p:txBody>
          <a:bodyPr>
            <a:noAutofit/>
          </a:bodyPr>
          <a:lstStyle/>
          <a:p>
            <a:r>
              <a:rPr lang="en-US" sz="6400" dirty="0" smtClean="0"/>
              <a:t>Homemade Speakers</a:t>
            </a:r>
            <a:endParaRPr lang="en-US" sz="6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86000"/>
            <a:ext cx="3838575" cy="429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/>
          <a:lstStyle/>
          <a:p>
            <a:r>
              <a:rPr lang="en-US" dirty="0" smtClean="0"/>
              <a:t>How do speakers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Coil and Magnet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Stereo sends electricity through coil, producing a magnetic field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33600"/>
            <a:ext cx="4171950" cy="292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Magnetic field of coil interacts with </a:t>
            </a:r>
            <a:r>
              <a:rPr lang="en-US" dirty="0" smtClean="0"/>
              <a:t>the magnetic </a:t>
            </a:r>
            <a:r>
              <a:rPr lang="en-US" dirty="0" smtClean="0"/>
              <a:t>field of </a:t>
            </a:r>
            <a:r>
              <a:rPr lang="en-US" dirty="0" smtClean="0"/>
              <a:t>a magnet- </a:t>
            </a:r>
            <a:r>
              <a:rPr lang="en-US" dirty="0" smtClean="0"/>
              <a:t>producing vibration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Sound is </a:t>
            </a:r>
            <a:r>
              <a:rPr lang="en-US" dirty="0" smtClean="0"/>
              <a:t>a vibration traveling through air!</a:t>
            </a:r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658" t="5316"/>
          <a:stretch>
            <a:fillRect/>
          </a:stretch>
        </p:blipFill>
        <p:spPr bwMode="auto">
          <a:xfrm>
            <a:off x="3733800" y="2590800"/>
            <a:ext cx="27908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Make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Supplies</a:t>
            </a:r>
          </a:p>
          <a:p>
            <a:pPr lvl="1"/>
            <a:r>
              <a:rPr lang="en-US" dirty="0" smtClean="0"/>
              <a:t>Styrofoam cup</a:t>
            </a:r>
          </a:p>
          <a:p>
            <a:pPr lvl="1"/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Wire</a:t>
            </a:r>
          </a:p>
          <a:p>
            <a:pPr lvl="1"/>
            <a:r>
              <a:rPr lang="en-US" dirty="0" smtClean="0"/>
              <a:t>Paper, cardboard platform, 2 cardboard pieces</a:t>
            </a:r>
          </a:p>
          <a:p>
            <a:r>
              <a:rPr lang="en-US" dirty="0" smtClean="0"/>
              <a:t>Procedure</a:t>
            </a:r>
          </a:p>
          <a:p>
            <a:pPr lvl="1"/>
            <a:r>
              <a:rPr lang="en-US" dirty="0" smtClean="0"/>
              <a:t>Wrap paper around magnets to make a cylinder of paper and tape it. </a:t>
            </a:r>
            <a:r>
              <a:rPr lang="en-US" u="sng" dirty="0" smtClean="0"/>
              <a:t>MAKE SURE MAGNETS CAN FIT EASILY IN PAPER.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Glue paper to bottom of cup </a:t>
            </a:r>
          </a:p>
          <a:p>
            <a:pPr lvl="1"/>
            <a:r>
              <a:rPr lang="en-US" dirty="0" smtClean="0"/>
              <a:t>Wrap wire around paper, leave two ends exposed- glue if needed.</a:t>
            </a:r>
          </a:p>
          <a:p>
            <a:pPr lvl="1"/>
            <a:r>
              <a:rPr lang="en-US" dirty="0" smtClean="0"/>
              <a:t>Fold cardboard pieces in half, glue to bottom of cup on either side of coil</a:t>
            </a:r>
          </a:p>
          <a:p>
            <a:pPr lvl="1"/>
            <a:r>
              <a:rPr lang="en-US" dirty="0" smtClean="0"/>
              <a:t>Glue magnets to center of cardboard platform</a:t>
            </a:r>
          </a:p>
          <a:p>
            <a:pPr lvl="1"/>
            <a:r>
              <a:rPr lang="en-US" dirty="0" smtClean="0"/>
              <a:t>Glue other piece of folded cardboard to platform so that the coil fits over magnets</a:t>
            </a:r>
          </a:p>
          <a:p>
            <a:pPr lvl="1"/>
            <a:r>
              <a:rPr lang="en-US" dirty="0" smtClean="0"/>
              <a:t>Attach exposed wire to speaker wire, and plug in!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209800" y="762000"/>
            <a:ext cx="5486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/>
              <a:t>Credits and </a:t>
            </a:r>
          </a:p>
          <a:p>
            <a:pPr algn="ctr"/>
            <a:r>
              <a:rPr lang="en-US" sz="3200" dirty="0"/>
              <a:t>Appreciation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133600" y="1981200"/>
            <a:ext cx="6172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Funding for this project was generously provided by a grant from the </a:t>
            </a:r>
            <a:r>
              <a:rPr lang="en-US" b="1" dirty="0"/>
              <a:t>Oregon Engineering Technology Industry Council </a:t>
            </a:r>
            <a:r>
              <a:rPr lang="en-US" dirty="0"/>
              <a:t>(ETIC) through the </a:t>
            </a:r>
            <a:r>
              <a:rPr lang="en-US" b="1" dirty="0">
                <a:hlinkClick r:id="rId2"/>
              </a:rPr>
              <a:t>Oregon Pre-Engineering &amp; Applied Sciences </a:t>
            </a:r>
            <a:r>
              <a:rPr lang="en-US" dirty="0">
                <a:hlinkClick r:id="rId2"/>
              </a:rPr>
              <a:t>(OPAS)</a:t>
            </a:r>
            <a:r>
              <a:rPr lang="en-US" dirty="0"/>
              <a:t> initiative.</a:t>
            </a:r>
          </a:p>
          <a:p>
            <a:endParaRPr lang="en-US" dirty="0"/>
          </a:p>
          <a:p>
            <a:r>
              <a:rPr lang="en-US" dirty="0"/>
              <a:t>Center for Outreach in Science and Engineering for Youth (COSEY) is a collaboration between the colleges of Science and Engineering and Precollege Programs at </a:t>
            </a:r>
            <a:r>
              <a:rPr lang="en-US" b="1" dirty="0"/>
              <a:t>Oregon State University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1524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Picture Credits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914400"/>
            <a:ext cx="708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Pino</a:t>
            </a:r>
            <a:r>
              <a:rPr lang="en-US" dirty="0"/>
              <a:t>, Jose. "DIY Hi-Fi Loudspeaker." </a:t>
            </a:r>
            <a:r>
              <a:rPr lang="en-US" dirty="0" err="1"/>
              <a:t>N.p</a:t>
            </a:r>
            <a:r>
              <a:rPr lang="en-US" dirty="0"/>
              <a:t>., 30 Sept. 2008. Web. 23 Aug. 2011. &lt;http://eksith.wordpress.com/2008/09/30/diy-loudspeaker/&gt;.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France, Colin. "Electromagnetic coil." </a:t>
            </a:r>
            <a:r>
              <a:rPr lang="en-US" i="1" dirty="0"/>
              <a:t>desescience.com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23 Aug. 2011. &lt;http://www.gcsescience.com/pme5.htm&gt;.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i="1" dirty="0" err="1"/>
              <a:t>Pheonix</a:t>
            </a:r>
            <a:r>
              <a:rPr lang="en-US" i="1" dirty="0"/>
              <a:t> Noise and Vibration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23 Aug. 2011. &lt;http://www.phoenixnv.com/Vibration.html&gt;.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6645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382</Words>
  <Application>Microsoft Office PowerPoint</Application>
  <PresentationFormat>On-screen Show (4:3)</PresentationFormat>
  <Paragraphs>49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Homemade Speakers</vt:lpstr>
      <vt:lpstr>How do speakers work?</vt:lpstr>
      <vt:lpstr>Vibration</vt:lpstr>
      <vt:lpstr>Make your own</vt:lpstr>
      <vt:lpstr>Slide 5</vt:lpstr>
      <vt:lpstr>Slide 6</vt:lpstr>
    </vt:vector>
  </TitlesOfParts>
  <Company>Oregon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Speakers</dc:title>
  <dc:creator>Windows User</dc:creator>
  <cp:lastModifiedBy>sloat</cp:lastModifiedBy>
  <cp:revision>13</cp:revision>
  <dcterms:created xsi:type="dcterms:W3CDTF">2011-07-22T18:00:59Z</dcterms:created>
  <dcterms:modified xsi:type="dcterms:W3CDTF">2011-09-09T01:44:51Z</dcterms:modified>
</cp:coreProperties>
</file>