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56" r:id="rId5"/>
    <p:sldId id="257" r:id="rId6"/>
    <p:sldId id="264" r:id="rId7"/>
    <p:sldId id="265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921" y="5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9511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7935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9979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291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6802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4998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4265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4740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9374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3067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5771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6F180-E944-4783-8A5A-F9B0E0446113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8807D-B35F-4D75-B03B-F9D287ECA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12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Modeling Eclipses and the NGSS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4000" dirty="0" smtClean="0"/>
              <a:t>Randy Bell</a:t>
            </a:r>
          </a:p>
          <a:p>
            <a:r>
              <a:rPr lang="en-US" sz="4000" dirty="0" smtClean="0"/>
              <a:t>Jay Well</a:t>
            </a:r>
          </a:p>
          <a:p>
            <a:r>
              <a:rPr lang="en-US" sz="2900" dirty="0" smtClean="0"/>
              <a:t>SMILE Spring Workshop</a:t>
            </a:r>
          </a:p>
          <a:p>
            <a:r>
              <a:rPr lang="en-US" sz="2900" dirty="0" smtClean="0"/>
              <a:t>Silver Falls State Park</a:t>
            </a:r>
          </a:p>
          <a:p>
            <a:r>
              <a:rPr lang="en-US" sz="2900" dirty="0" smtClean="0"/>
              <a:t>May 13, 2017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1830114892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2890"/>
            <a:ext cx="8229600" cy="646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482670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 of Totality: Willamette Valley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83920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874363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Safely Observe Eclipse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990" y="1600200"/>
            <a:ext cx="2057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958590"/>
            <a:ext cx="216529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337508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47088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Eclipses In the USA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5670716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768340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Sun-Earth-Moon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Night/Day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Scale Model </a:t>
            </a:r>
            <a:r>
              <a:rPr lang="en-US" smtClean="0"/>
              <a:t>of Earth/moon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Phases of the Moon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Eclipses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/>
              <a:t>Lunar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/>
              <a:t>Solar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Lunar Nodes Precession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453957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Year Eclipse Unit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Choose models appropriate for your students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For each model: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>
                <a:solidFill>
                  <a:srgbClr val="0070C0"/>
                </a:solidFill>
              </a:rPr>
              <a:t>Science &amp; Engineering Practices (SEP)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>
                <a:solidFill>
                  <a:srgbClr val="0070C0"/>
                </a:solidFill>
              </a:rPr>
              <a:t>Disciplinary Core Idea (DCI)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>
                <a:solidFill>
                  <a:srgbClr val="0070C0"/>
                </a:solidFill>
              </a:rPr>
              <a:t>Cross-Cutting Concepts (CCC)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>
                <a:solidFill>
                  <a:srgbClr val="0070C0"/>
                </a:solidFill>
              </a:rPr>
              <a:t>Key 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Share with your peers!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95438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Great American Eclipse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August 21,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57160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Solar Eclipse is </a:t>
            </a:r>
            <a:br>
              <a:rPr lang="en-US" dirty="0" smtClean="0"/>
            </a:br>
            <a:r>
              <a:rPr lang="en-US" dirty="0" smtClean="0"/>
              <a:t>caused by the moon’s shadow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7391400" cy="487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2512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Eclipses are </a:t>
            </a:r>
            <a:r>
              <a:rPr lang="en-US" dirty="0" smtClean="0"/>
              <a:t>Cool…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76400"/>
            <a:ext cx="4943982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483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Total </a:t>
            </a:r>
            <a:r>
              <a:rPr lang="en-US" dirty="0" smtClean="0"/>
              <a:t>Eclipses Rule!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7800"/>
            <a:ext cx="5591175" cy="479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7878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been awhile for the USA…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42998"/>
            <a:ext cx="5800725" cy="542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212812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 of Totality: USA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1295400"/>
            <a:ext cx="87503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3671494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124</Words>
  <Application>Microsoft Office PowerPoint</Application>
  <PresentationFormat>On-screen Show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Modeling Eclipses and the NGSS</vt:lpstr>
      <vt:lpstr>Sun-Earth-Moon Models</vt:lpstr>
      <vt:lpstr>End of Year Eclipse Unit</vt:lpstr>
      <vt:lpstr>Great American Eclipse</vt:lpstr>
      <vt:lpstr>A Solar Eclipse is  caused by the moon’s shadow</vt:lpstr>
      <vt:lpstr>Partial Eclipses are Cool…</vt:lpstr>
      <vt:lpstr>But Total Eclipses Rule!</vt:lpstr>
      <vt:lpstr>It’s been awhile for the USA…</vt:lpstr>
      <vt:lpstr>Path of Totality: USA</vt:lpstr>
      <vt:lpstr>PowerPoint Presentation</vt:lpstr>
      <vt:lpstr>Path of Totality: Willamette Valley</vt:lpstr>
      <vt:lpstr>Safely Observe Eclipse</vt:lpstr>
      <vt:lpstr>Future Eclipses In the USA</vt:lpstr>
    </vt:vector>
  </TitlesOfParts>
  <Company>Oregon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Great American Eclipse</dc:title>
  <dc:creator>Support</dc:creator>
  <cp:lastModifiedBy>Bell, Randy Lee</cp:lastModifiedBy>
  <cp:revision>9</cp:revision>
  <dcterms:created xsi:type="dcterms:W3CDTF">2017-04-15T00:51:48Z</dcterms:created>
  <dcterms:modified xsi:type="dcterms:W3CDTF">2017-05-13T03:47:15Z</dcterms:modified>
</cp:coreProperties>
</file>