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69"/>
  </p:normalViewPr>
  <p:slideViewPr>
    <p:cSldViewPr snapToGrid="0" snapToObjects="1">
      <p:cViewPr>
        <p:scale>
          <a:sx n="86" d="100"/>
          <a:sy n="86" d="100"/>
        </p:scale>
        <p:origin x="1056" y="2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B79C8-6EFF-6148-B2FD-EA0537CD801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6E27CE2-EF32-3246-8BAA-937F4BF40A5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BD55E9A-CB5A-9E45-8930-3690714303B9}"/>
              </a:ext>
            </a:extLst>
          </p:cNvPr>
          <p:cNvSpPr>
            <a:spLocks noGrp="1"/>
          </p:cNvSpPr>
          <p:nvPr>
            <p:ph type="dt" sz="half" idx="10"/>
          </p:nvPr>
        </p:nvSpPr>
        <p:spPr/>
        <p:txBody>
          <a:bodyPr/>
          <a:lstStyle/>
          <a:p>
            <a:fld id="{2F7E7CD9-1955-1841-BED4-FE7307130CF5}" type="datetimeFigureOut">
              <a:rPr lang="en-US" smtClean="0"/>
              <a:t>1/24/19</a:t>
            </a:fld>
            <a:endParaRPr lang="en-US"/>
          </a:p>
        </p:txBody>
      </p:sp>
      <p:sp>
        <p:nvSpPr>
          <p:cNvPr id="5" name="Footer Placeholder 4">
            <a:extLst>
              <a:ext uri="{FF2B5EF4-FFF2-40B4-BE49-F238E27FC236}">
                <a16:creationId xmlns:a16="http://schemas.microsoft.com/office/drawing/2014/main" id="{3F503045-E642-F940-AE8E-31F7CB2249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1D8D36-6070-944E-BC73-6A18094CF0DC}"/>
              </a:ext>
            </a:extLst>
          </p:cNvPr>
          <p:cNvSpPr>
            <a:spLocks noGrp="1"/>
          </p:cNvSpPr>
          <p:nvPr>
            <p:ph type="sldNum" sz="quarter" idx="12"/>
          </p:nvPr>
        </p:nvSpPr>
        <p:spPr/>
        <p:txBody>
          <a:bodyPr/>
          <a:lstStyle/>
          <a:p>
            <a:fld id="{697ED7AC-E698-2949-8188-36B35F493551}" type="slidenum">
              <a:rPr lang="en-US" smtClean="0"/>
              <a:t>‹#›</a:t>
            </a:fld>
            <a:endParaRPr lang="en-US"/>
          </a:p>
        </p:txBody>
      </p:sp>
    </p:spTree>
    <p:extLst>
      <p:ext uri="{BB962C8B-B14F-4D97-AF65-F5344CB8AC3E}">
        <p14:creationId xmlns:p14="http://schemas.microsoft.com/office/powerpoint/2010/main" val="42491777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56131-EBFA-1F4B-8042-1C77BA698ED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094003B-3A30-7F45-A7AE-F2842FA3508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398E8C-EAEC-7741-97A2-F57BAC5E3E18}"/>
              </a:ext>
            </a:extLst>
          </p:cNvPr>
          <p:cNvSpPr>
            <a:spLocks noGrp="1"/>
          </p:cNvSpPr>
          <p:nvPr>
            <p:ph type="dt" sz="half" idx="10"/>
          </p:nvPr>
        </p:nvSpPr>
        <p:spPr/>
        <p:txBody>
          <a:bodyPr/>
          <a:lstStyle/>
          <a:p>
            <a:fld id="{2F7E7CD9-1955-1841-BED4-FE7307130CF5}" type="datetimeFigureOut">
              <a:rPr lang="en-US" smtClean="0"/>
              <a:t>1/24/19</a:t>
            </a:fld>
            <a:endParaRPr lang="en-US"/>
          </a:p>
        </p:txBody>
      </p:sp>
      <p:sp>
        <p:nvSpPr>
          <p:cNvPr id="5" name="Footer Placeholder 4">
            <a:extLst>
              <a:ext uri="{FF2B5EF4-FFF2-40B4-BE49-F238E27FC236}">
                <a16:creationId xmlns:a16="http://schemas.microsoft.com/office/drawing/2014/main" id="{7BAAAD26-1573-1549-95DC-C022E3D06A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F0831E-9EE6-D840-B751-2628758677B6}"/>
              </a:ext>
            </a:extLst>
          </p:cNvPr>
          <p:cNvSpPr>
            <a:spLocks noGrp="1"/>
          </p:cNvSpPr>
          <p:nvPr>
            <p:ph type="sldNum" sz="quarter" idx="12"/>
          </p:nvPr>
        </p:nvSpPr>
        <p:spPr/>
        <p:txBody>
          <a:bodyPr/>
          <a:lstStyle/>
          <a:p>
            <a:fld id="{697ED7AC-E698-2949-8188-36B35F493551}" type="slidenum">
              <a:rPr lang="en-US" smtClean="0"/>
              <a:t>‹#›</a:t>
            </a:fld>
            <a:endParaRPr lang="en-US"/>
          </a:p>
        </p:txBody>
      </p:sp>
    </p:spTree>
    <p:extLst>
      <p:ext uri="{BB962C8B-B14F-4D97-AF65-F5344CB8AC3E}">
        <p14:creationId xmlns:p14="http://schemas.microsoft.com/office/powerpoint/2010/main" val="24330037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7FFAA7F-4B27-1C41-9435-870C36A7898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16C93DF-FCE1-2044-B9AC-01651A53E5A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60A8E8-B049-CB44-A4E7-7C998AE71B27}"/>
              </a:ext>
            </a:extLst>
          </p:cNvPr>
          <p:cNvSpPr>
            <a:spLocks noGrp="1"/>
          </p:cNvSpPr>
          <p:nvPr>
            <p:ph type="dt" sz="half" idx="10"/>
          </p:nvPr>
        </p:nvSpPr>
        <p:spPr/>
        <p:txBody>
          <a:bodyPr/>
          <a:lstStyle/>
          <a:p>
            <a:fld id="{2F7E7CD9-1955-1841-BED4-FE7307130CF5}" type="datetimeFigureOut">
              <a:rPr lang="en-US" smtClean="0"/>
              <a:t>1/24/19</a:t>
            </a:fld>
            <a:endParaRPr lang="en-US"/>
          </a:p>
        </p:txBody>
      </p:sp>
      <p:sp>
        <p:nvSpPr>
          <p:cNvPr id="5" name="Footer Placeholder 4">
            <a:extLst>
              <a:ext uri="{FF2B5EF4-FFF2-40B4-BE49-F238E27FC236}">
                <a16:creationId xmlns:a16="http://schemas.microsoft.com/office/drawing/2014/main" id="{07AA8396-4014-134C-95FF-5475F206AB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7FCF92-E580-AD4C-845A-326AA9165B1E}"/>
              </a:ext>
            </a:extLst>
          </p:cNvPr>
          <p:cNvSpPr>
            <a:spLocks noGrp="1"/>
          </p:cNvSpPr>
          <p:nvPr>
            <p:ph type="sldNum" sz="quarter" idx="12"/>
          </p:nvPr>
        </p:nvSpPr>
        <p:spPr/>
        <p:txBody>
          <a:bodyPr/>
          <a:lstStyle/>
          <a:p>
            <a:fld id="{697ED7AC-E698-2949-8188-36B35F493551}" type="slidenum">
              <a:rPr lang="en-US" smtClean="0"/>
              <a:t>‹#›</a:t>
            </a:fld>
            <a:endParaRPr lang="en-US"/>
          </a:p>
        </p:txBody>
      </p:sp>
    </p:spTree>
    <p:extLst>
      <p:ext uri="{BB962C8B-B14F-4D97-AF65-F5344CB8AC3E}">
        <p14:creationId xmlns:p14="http://schemas.microsoft.com/office/powerpoint/2010/main" val="266953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E290B-E17B-2747-9C9F-BCF864F6C1D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2E519D-C17A-964C-A4A6-7E310F7BD56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196F93-0F15-B745-A3A1-60EFFEE0B039}"/>
              </a:ext>
            </a:extLst>
          </p:cNvPr>
          <p:cNvSpPr>
            <a:spLocks noGrp="1"/>
          </p:cNvSpPr>
          <p:nvPr>
            <p:ph type="dt" sz="half" idx="10"/>
          </p:nvPr>
        </p:nvSpPr>
        <p:spPr/>
        <p:txBody>
          <a:bodyPr/>
          <a:lstStyle/>
          <a:p>
            <a:fld id="{2F7E7CD9-1955-1841-BED4-FE7307130CF5}" type="datetimeFigureOut">
              <a:rPr lang="en-US" smtClean="0"/>
              <a:t>1/24/19</a:t>
            </a:fld>
            <a:endParaRPr lang="en-US"/>
          </a:p>
        </p:txBody>
      </p:sp>
      <p:sp>
        <p:nvSpPr>
          <p:cNvPr id="5" name="Footer Placeholder 4">
            <a:extLst>
              <a:ext uri="{FF2B5EF4-FFF2-40B4-BE49-F238E27FC236}">
                <a16:creationId xmlns:a16="http://schemas.microsoft.com/office/drawing/2014/main" id="{C815E6FA-0CE2-854F-8750-7B4CED10C1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0B5521-7439-8B4D-B3A6-0D2DD53213DB}"/>
              </a:ext>
            </a:extLst>
          </p:cNvPr>
          <p:cNvSpPr>
            <a:spLocks noGrp="1"/>
          </p:cNvSpPr>
          <p:nvPr>
            <p:ph type="sldNum" sz="quarter" idx="12"/>
          </p:nvPr>
        </p:nvSpPr>
        <p:spPr/>
        <p:txBody>
          <a:bodyPr/>
          <a:lstStyle/>
          <a:p>
            <a:fld id="{697ED7AC-E698-2949-8188-36B35F493551}" type="slidenum">
              <a:rPr lang="en-US" smtClean="0"/>
              <a:t>‹#›</a:t>
            </a:fld>
            <a:endParaRPr lang="en-US"/>
          </a:p>
        </p:txBody>
      </p:sp>
    </p:spTree>
    <p:extLst>
      <p:ext uri="{BB962C8B-B14F-4D97-AF65-F5344CB8AC3E}">
        <p14:creationId xmlns:p14="http://schemas.microsoft.com/office/powerpoint/2010/main" val="133780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B25C9-270C-B941-B104-577FE2DE288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43EE924-7EA0-B040-8344-E3BBC792F46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F47CDD6-CBEF-CA48-BAB7-CF318A9E4A04}"/>
              </a:ext>
            </a:extLst>
          </p:cNvPr>
          <p:cNvSpPr>
            <a:spLocks noGrp="1"/>
          </p:cNvSpPr>
          <p:nvPr>
            <p:ph type="dt" sz="half" idx="10"/>
          </p:nvPr>
        </p:nvSpPr>
        <p:spPr/>
        <p:txBody>
          <a:bodyPr/>
          <a:lstStyle/>
          <a:p>
            <a:fld id="{2F7E7CD9-1955-1841-BED4-FE7307130CF5}" type="datetimeFigureOut">
              <a:rPr lang="en-US" smtClean="0"/>
              <a:t>1/24/19</a:t>
            </a:fld>
            <a:endParaRPr lang="en-US"/>
          </a:p>
        </p:txBody>
      </p:sp>
      <p:sp>
        <p:nvSpPr>
          <p:cNvPr id="5" name="Footer Placeholder 4">
            <a:extLst>
              <a:ext uri="{FF2B5EF4-FFF2-40B4-BE49-F238E27FC236}">
                <a16:creationId xmlns:a16="http://schemas.microsoft.com/office/drawing/2014/main" id="{A9C40970-05CC-AA44-8106-DE9B90FE95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53A006-B2EF-4047-80E7-8D68FB5522DC}"/>
              </a:ext>
            </a:extLst>
          </p:cNvPr>
          <p:cNvSpPr>
            <a:spLocks noGrp="1"/>
          </p:cNvSpPr>
          <p:nvPr>
            <p:ph type="sldNum" sz="quarter" idx="12"/>
          </p:nvPr>
        </p:nvSpPr>
        <p:spPr/>
        <p:txBody>
          <a:bodyPr/>
          <a:lstStyle/>
          <a:p>
            <a:fld id="{697ED7AC-E698-2949-8188-36B35F493551}" type="slidenum">
              <a:rPr lang="en-US" smtClean="0"/>
              <a:t>‹#›</a:t>
            </a:fld>
            <a:endParaRPr lang="en-US"/>
          </a:p>
        </p:txBody>
      </p:sp>
    </p:spTree>
    <p:extLst>
      <p:ext uri="{BB962C8B-B14F-4D97-AF65-F5344CB8AC3E}">
        <p14:creationId xmlns:p14="http://schemas.microsoft.com/office/powerpoint/2010/main" val="31483101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9A0D1-410C-5348-A5F6-246683215EE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6DB15AE-AA32-3649-AF5F-5649580D876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58FDB24-742F-1D40-980E-DF0269C7B94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FCFFDCD-4462-ED4C-B347-8C04A8808EAC}"/>
              </a:ext>
            </a:extLst>
          </p:cNvPr>
          <p:cNvSpPr>
            <a:spLocks noGrp="1"/>
          </p:cNvSpPr>
          <p:nvPr>
            <p:ph type="dt" sz="half" idx="10"/>
          </p:nvPr>
        </p:nvSpPr>
        <p:spPr/>
        <p:txBody>
          <a:bodyPr/>
          <a:lstStyle/>
          <a:p>
            <a:fld id="{2F7E7CD9-1955-1841-BED4-FE7307130CF5}" type="datetimeFigureOut">
              <a:rPr lang="en-US" smtClean="0"/>
              <a:t>1/24/19</a:t>
            </a:fld>
            <a:endParaRPr lang="en-US"/>
          </a:p>
        </p:txBody>
      </p:sp>
      <p:sp>
        <p:nvSpPr>
          <p:cNvPr id="6" name="Footer Placeholder 5">
            <a:extLst>
              <a:ext uri="{FF2B5EF4-FFF2-40B4-BE49-F238E27FC236}">
                <a16:creationId xmlns:a16="http://schemas.microsoft.com/office/drawing/2014/main" id="{4BDD4EC2-DDEB-E241-B8E6-58C20F0446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260257-014C-8143-9286-00CBC7F76397}"/>
              </a:ext>
            </a:extLst>
          </p:cNvPr>
          <p:cNvSpPr>
            <a:spLocks noGrp="1"/>
          </p:cNvSpPr>
          <p:nvPr>
            <p:ph type="sldNum" sz="quarter" idx="12"/>
          </p:nvPr>
        </p:nvSpPr>
        <p:spPr/>
        <p:txBody>
          <a:bodyPr/>
          <a:lstStyle/>
          <a:p>
            <a:fld id="{697ED7AC-E698-2949-8188-36B35F493551}" type="slidenum">
              <a:rPr lang="en-US" smtClean="0"/>
              <a:t>‹#›</a:t>
            </a:fld>
            <a:endParaRPr lang="en-US"/>
          </a:p>
        </p:txBody>
      </p:sp>
    </p:spTree>
    <p:extLst>
      <p:ext uri="{BB962C8B-B14F-4D97-AF65-F5344CB8AC3E}">
        <p14:creationId xmlns:p14="http://schemas.microsoft.com/office/powerpoint/2010/main" val="3190935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73D0F7-D9D6-F845-917F-6FADEB78540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A0E4AD7-B32A-CD4A-AF2C-D091853FF1A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67B795A-D02D-4540-B60C-29566757038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DB65DE6-94BC-6840-A3EB-4487D5FCA8F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A4B7DBF-521A-7E4B-8029-8EF92C42D3A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F5CAE80-EBE2-6745-867E-0864E48D57D7}"/>
              </a:ext>
            </a:extLst>
          </p:cNvPr>
          <p:cNvSpPr>
            <a:spLocks noGrp="1"/>
          </p:cNvSpPr>
          <p:nvPr>
            <p:ph type="dt" sz="half" idx="10"/>
          </p:nvPr>
        </p:nvSpPr>
        <p:spPr/>
        <p:txBody>
          <a:bodyPr/>
          <a:lstStyle/>
          <a:p>
            <a:fld id="{2F7E7CD9-1955-1841-BED4-FE7307130CF5}" type="datetimeFigureOut">
              <a:rPr lang="en-US" smtClean="0"/>
              <a:t>1/24/19</a:t>
            </a:fld>
            <a:endParaRPr lang="en-US"/>
          </a:p>
        </p:txBody>
      </p:sp>
      <p:sp>
        <p:nvSpPr>
          <p:cNvPr id="8" name="Footer Placeholder 7">
            <a:extLst>
              <a:ext uri="{FF2B5EF4-FFF2-40B4-BE49-F238E27FC236}">
                <a16:creationId xmlns:a16="http://schemas.microsoft.com/office/drawing/2014/main" id="{CA48A969-F571-FB42-BB91-06F4E55BF10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09A1451-8DCE-6049-8B2F-4F85C03387A1}"/>
              </a:ext>
            </a:extLst>
          </p:cNvPr>
          <p:cNvSpPr>
            <a:spLocks noGrp="1"/>
          </p:cNvSpPr>
          <p:nvPr>
            <p:ph type="sldNum" sz="quarter" idx="12"/>
          </p:nvPr>
        </p:nvSpPr>
        <p:spPr/>
        <p:txBody>
          <a:bodyPr/>
          <a:lstStyle/>
          <a:p>
            <a:fld id="{697ED7AC-E698-2949-8188-36B35F493551}" type="slidenum">
              <a:rPr lang="en-US" smtClean="0"/>
              <a:t>‹#›</a:t>
            </a:fld>
            <a:endParaRPr lang="en-US"/>
          </a:p>
        </p:txBody>
      </p:sp>
    </p:spTree>
    <p:extLst>
      <p:ext uri="{BB962C8B-B14F-4D97-AF65-F5344CB8AC3E}">
        <p14:creationId xmlns:p14="http://schemas.microsoft.com/office/powerpoint/2010/main" val="892420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24496-6D72-A54F-95C9-25E12BA521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C2019A1-FFD3-8444-BC01-FF1E1995783F}"/>
              </a:ext>
            </a:extLst>
          </p:cNvPr>
          <p:cNvSpPr>
            <a:spLocks noGrp="1"/>
          </p:cNvSpPr>
          <p:nvPr>
            <p:ph type="dt" sz="half" idx="10"/>
          </p:nvPr>
        </p:nvSpPr>
        <p:spPr/>
        <p:txBody>
          <a:bodyPr/>
          <a:lstStyle/>
          <a:p>
            <a:fld id="{2F7E7CD9-1955-1841-BED4-FE7307130CF5}" type="datetimeFigureOut">
              <a:rPr lang="en-US" smtClean="0"/>
              <a:t>1/24/19</a:t>
            </a:fld>
            <a:endParaRPr lang="en-US"/>
          </a:p>
        </p:txBody>
      </p:sp>
      <p:sp>
        <p:nvSpPr>
          <p:cNvPr id="4" name="Footer Placeholder 3">
            <a:extLst>
              <a:ext uri="{FF2B5EF4-FFF2-40B4-BE49-F238E27FC236}">
                <a16:creationId xmlns:a16="http://schemas.microsoft.com/office/drawing/2014/main" id="{7ADAA49A-A54E-A543-8C4D-F0F3FB4167A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49C1C2D-E633-5D43-A97A-55F6345742CE}"/>
              </a:ext>
            </a:extLst>
          </p:cNvPr>
          <p:cNvSpPr>
            <a:spLocks noGrp="1"/>
          </p:cNvSpPr>
          <p:nvPr>
            <p:ph type="sldNum" sz="quarter" idx="12"/>
          </p:nvPr>
        </p:nvSpPr>
        <p:spPr/>
        <p:txBody>
          <a:bodyPr/>
          <a:lstStyle/>
          <a:p>
            <a:fld id="{697ED7AC-E698-2949-8188-36B35F493551}" type="slidenum">
              <a:rPr lang="en-US" smtClean="0"/>
              <a:t>‹#›</a:t>
            </a:fld>
            <a:endParaRPr lang="en-US"/>
          </a:p>
        </p:txBody>
      </p:sp>
    </p:spTree>
    <p:extLst>
      <p:ext uri="{BB962C8B-B14F-4D97-AF65-F5344CB8AC3E}">
        <p14:creationId xmlns:p14="http://schemas.microsoft.com/office/powerpoint/2010/main" val="33655511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3256635-9B6C-A745-B587-F656D4215C92}"/>
              </a:ext>
            </a:extLst>
          </p:cNvPr>
          <p:cNvSpPr>
            <a:spLocks noGrp="1"/>
          </p:cNvSpPr>
          <p:nvPr>
            <p:ph type="dt" sz="half" idx="10"/>
          </p:nvPr>
        </p:nvSpPr>
        <p:spPr/>
        <p:txBody>
          <a:bodyPr/>
          <a:lstStyle/>
          <a:p>
            <a:fld id="{2F7E7CD9-1955-1841-BED4-FE7307130CF5}" type="datetimeFigureOut">
              <a:rPr lang="en-US" smtClean="0"/>
              <a:t>1/24/19</a:t>
            </a:fld>
            <a:endParaRPr lang="en-US"/>
          </a:p>
        </p:txBody>
      </p:sp>
      <p:sp>
        <p:nvSpPr>
          <p:cNvPr id="3" name="Footer Placeholder 2">
            <a:extLst>
              <a:ext uri="{FF2B5EF4-FFF2-40B4-BE49-F238E27FC236}">
                <a16:creationId xmlns:a16="http://schemas.microsoft.com/office/drawing/2014/main" id="{1595F1D8-5ED8-374D-B288-464B61C885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D9A130F-A381-9644-897D-7A74398FF889}"/>
              </a:ext>
            </a:extLst>
          </p:cNvPr>
          <p:cNvSpPr>
            <a:spLocks noGrp="1"/>
          </p:cNvSpPr>
          <p:nvPr>
            <p:ph type="sldNum" sz="quarter" idx="12"/>
          </p:nvPr>
        </p:nvSpPr>
        <p:spPr/>
        <p:txBody>
          <a:bodyPr/>
          <a:lstStyle/>
          <a:p>
            <a:fld id="{697ED7AC-E698-2949-8188-36B35F493551}" type="slidenum">
              <a:rPr lang="en-US" smtClean="0"/>
              <a:t>‹#›</a:t>
            </a:fld>
            <a:endParaRPr lang="en-US"/>
          </a:p>
        </p:txBody>
      </p:sp>
    </p:spTree>
    <p:extLst>
      <p:ext uri="{BB962C8B-B14F-4D97-AF65-F5344CB8AC3E}">
        <p14:creationId xmlns:p14="http://schemas.microsoft.com/office/powerpoint/2010/main" val="4293498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21873-CCDF-7947-8CD4-6313D5473C5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A1CF492-44F8-C047-A27A-1B9389468D9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951C564-A013-FD49-A0F5-11AFDD2E7A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2662194-3A04-E14E-9544-5B2A5F42A1F9}"/>
              </a:ext>
            </a:extLst>
          </p:cNvPr>
          <p:cNvSpPr>
            <a:spLocks noGrp="1"/>
          </p:cNvSpPr>
          <p:nvPr>
            <p:ph type="dt" sz="half" idx="10"/>
          </p:nvPr>
        </p:nvSpPr>
        <p:spPr/>
        <p:txBody>
          <a:bodyPr/>
          <a:lstStyle/>
          <a:p>
            <a:fld id="{2F7E7CD9-1955-1841-BED4-FE7307130CF5}" type="datetimeFigureOut">
              <a:rPr lang="en-US" smtClean="0"/>
              <a:t>1/24/19</a:t>
            </a:fld>
            <a:endParaRPr lang="en-US"/>
          </a:p>
        </p:txBody>
      </p:sp>
      <p:sp>
        <p:nvSpPr>
          <p:cNvPr id="6" name="Footer Placeholder 5">
            <a:extLst>
              <a:ext uri="{FF2B5EF4-FFF2-40B4-BE49-F238E27FC236}">
                <a16:creationId xmlns:a16="http://schemas.microsoft.com/office/drawing/2014/main" id="{B447CB1F-6543-1D41-A951-1B1417093DE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B4CD44D-CBC8-514B-B685-73119B5995BD}"/>
              </a:ext>
            </a:extLst>
          </p:cNvPr>
          <p:cNvSpPr>
            <a:spLocks noGrp="1"/>
          </p:cNvSpPr>
          <p:nvPr>
            <p:ph type="sldNum" sz="quarter" idx="12"/>
          </p:nvPr>
        </p:nvSpPr>
        <p:spPr/>
        <p:txBody>
          <a:bodyPr/>
          <a:lstStyle/>
          <a:p>
            <a:fld id="{697ED7AC-E698-2949-8188-36B35F493551}" type="slidenum">
              <a:rPr lang="en-US" smtClean="0"/>
              <a:t>‹#›</a:t>
            </a:fld>
            <a:endParaRPr lang="en-US"/>
          </a:p>
        </p:txBody>
      </p:sp>
    </p:spTree>
    <p:extLst>
      <p:ext uri="{BB962C8B-B14F-4D97-AF65-F5344CB8AC3E}">
        <p14:creationId xmlns:p14="http://schemas.microsoft.com/office/powerpoint/2010/main" val="1000825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78235-0F34-274F-A594-3DB9582F99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4FD9C20-CD63-0249-9A5D-59DC73324AD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1E9CE86-C2D5-AF45-A579-D59925D2C5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E6FB819-6C3F-E04E-A269-A8744FA9B822}"/>
              </a:ext>
            </a:extLst>
          </p:cNvPr>
          <p:cNvSpPr>
            <a:spLocks noGrp="1"/>
          </p:cNvSpPr>
          <p:nvPr>
            <p:ph type="dt" sz="half" idx="10"/>
          </p:nvPr>
        </p:nvSpPr>
        <p:spPr/>
        <p:txBody>
          <a:bodyPr/>
          <a:lstStyle/>
          <a:p>
            <a:fld id="{2F7E7CD9-1955-1841-BED4-FE7307130CF5}" type="datetimeFigureOut">
              <a:rPr lang="en-US" smtClean="0"/>
              <a:t>1/24/19</a:t>
            </a:fld>
            <a:endParaRPr lang="en-US"/>
          </a:p>
        </p:txBody>
      </p:sp>
      <p:sp>
        <p:nvSpPr>
          <p:cNvPr id="6" name="Footer Placeholder 5">
            <a:extLst>
              <a:ext uri="{FF2B5EF4-FFF2-40B4-BE49-F238E27FC236}">
                <a16:creationId xmlns:a16="http://schemas.microsoft.com/office/drawing/2014/main" id="{EE5AFB1B-6592-9F41-B612-4C0A947901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496007-3103-F04A-92D8-5E890AB24782}"/>
              </a:ext>
            </a:extLst>
          </p:cNvPr>
          <p:cNvSpPr>
            <a:spLocks noGrp="1"/>
          </p:cNvSpPr>
          <p:nvPr>
            <p:ph type="sldNum" sz="quarter" idx="12"/>
          </p:nvPr>
        </p:nvSpPr>
        <p:spPr/>
        <p:txBody>
          <a:bodyPr/>
          <a:lstStyle/>
          <a:p>
            <a:fld id="{697ED7AC-E698-2949-8188-36B35F493551}" type="slidenum">
              <a:rPr lang="en-US" smtClean="0"/>
              <a:t>‹#›</a:t>
            </a:fld>
            <a:endParaRPr lang="en-US"/>
          </a:p>
        </p:txBody>
      </p:sp>
    </p:spTree>
    <p:extLst>
      <p:ext uri="{BB962C8B-B14F-4D97-AF65-F5344CB8AC3E}">
        <p14:creationId xmlns:p14="http://schemas.microsoft.com/office/powerpoint/2010/main" val="2280920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D08EB77-4473-064F-B907-A3AF81C70A0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8DC5CB2-D35F-A14E-80CD-DB1300C9CA6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F8F44F-4F60-8945-A2AB-97D659B6429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7E7CD9-1955-1841-BED4-FE7307130CF5}" type="datetimeFigureOut">
              <a:rPr lang="en-US" smtClean="0"/>
              <a:t>1/24/19</a:t>
            </a:fld>
            <a:endParaRPr lang="en-US"/>
          </a:p>
        </p:txBody>
      </p:sp>
      <p:sp>
        <p:nvSpPr>
          <p:cNvPr id="5" name="Footer Placeholder 4">
            <a:extLst>
              <a:ext uri="{FF2B5EF4-FFF2-40B4-BE49-F238E27FC236}">
                <a16:creationId xmlns:a16="http://schemas.microsoft.com/office/drawing/2014/main" id="{0FCD7BB6-0946-F743-93E5-9A1CF059072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67123AA-7AEC-6B46-8FA1-24128875A67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7ED7AC-E698-2949-8188-36B35F493551}" type="slidenum">
              <a:rPr lang="en-US" smtClean="0"/>
              <a:t>‹#›</a:t>
            </a:fld>
            <a:endParaRPr lang="en-US"/>
          </a:p>
        </p:txBody>
      </p:sp>
    </p:spTree>
    <p:extLst>
      <p:ext uri="{BB962C8B-B14F-4D97-AF65-F5344CB8AC3E}">
        <p14:creationId xmlns:p14="http://schemas.microsoft.com/office/powerpoint/2010/main" val="3487417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5F4C778-5BF7-DC44-850C-7BF5E392D6F8}"/>
              </a:ext>
            </a:extLst>
          </p:cNvPr>
          <p:cNvSpPr txBox="1"/>
          <p:nvPr/>
        </p:nvSpPr>
        <p:spPr>
          <a:xfrm>
            <a:off x="486697" y="353960"/>
            <a:ext cx="11577484" cy="6063198"/>
          </a:xfrm>
          <a:prstGeom prst="rect">
            <a:avLst/>
          </a:prstGeom>
          <a:noFill/>
        </p:spPr>
        <p:txBody>
          <a:bodyPr wrap="square" rtlCol="0">
            <a:spAutoFit/>
          </a:bodyPr>
          <a:lstStyle/>
          <a:p>
            <a:pPr algn="ctr"/>
            <a:r>
              <a:rPr lang="en-US" sz="2800" u="sng" dirty="0"/>
              <a:t>Telephone Pictionary/</a:t>
            </a:r>
            <a:r>
              <a:rPr lang="en-US" sz="2800" u="sng" dirty="0" err="1"/>
              <a:t>Telestrations</a:t>
            </a:r>
            <a:endParaRPr lang="en-US" sz="2800" u="sng" dirty="0"/>
          </a:p>
          <a:p>
            <a:pPr marL="342900" indent="-342900">
              <a:buAutoNum type="arabicPeriod"/>
            </a:pPr>
            <a:r>
              <a:rPr lang="en-US" sz="2400" dirty="0"/>
              <a:t>Get into a group of 5 with at least one person you do not know</a:t>
            </a:r>
          </a:p>
          <a:p>
            <a:pPr marL="342900" indent="-342900">
              <a:buAutoNum type="arabicPeriod"/>
            </a:pPr>
            <a:r>
              <a:rPr lang="en-US" sz="2400" dirty="0"/>
              <a:t>Each person in the group needs 5 squares of paper</a:t>
            </a:r>
          </a:p>
          <a:p>
            <a:pPr marL="342900" indent="-342900">
              <a:buAutoNum type="arabicPeriod"/>
            </a:pPr>
            <a:r>
              <a:rPr lang="en-US" sz="2400" dirty="0"/>
              <a:t>Each person writes a short phrase or sentence on the first square of paper, for example ”keep smiling”. Keep your phrase a secret! </a:t>
            </a:r>
          </a:p>
          <a:p>
            <a:pPr marL="342900" indent="-342900">
              <a:buAutoNum type="arabicPeriod"/>
            </a:pPr>
            <a:r>
              <a:rPr lang="en-US" sz="2400" dirty="0"/>
              <a:t>Pass your stack of papers to your right, keeping the whole stack together.</a:t>
            </a:r>
          </a:p>
          <a:p>
            <a:pPr marL="342900" indent="-342900">
              <a:buAutoNum type="arabicPeriod"/>
            </a:pPr>
            <a:r>
              <a:rPr lang="en-US" sz="2400" dirty="0"/>
              <a:t>Each person then silently reads the phrase they just received. After reading the phrase, move that paper to the back of the stack. You will then have 1 minute to draw an interpretation of what you just read.</a:t>
            </a:r>
          </a:p>
          <a:p>
            <a:pPr marL="342900" indent="-342900">
              <a:buAutoNum type="arabicPeriod"/>
            </a:pPr>
            <a:r>
              <a:rPr lang="en-US" sz="2400" dirty="0"/>
              <a:t>Pass the stack of papers to your right.</a:t>
            </a:r>
          </a:p>
          <a:p>
            <a:pPr marL="342900" indent="-342900">
              <a:buAutoNum type="arabicPeriod"/>
            </a:pPr>
            <a:r>
              <a:rPr lang="en-US" sz="2400" dirty="0"/>
              <a:t>Each person then looks only at the picture the person to their left drew.  Then move that sheet of paper to the back and write in words your interpretation of the picture.</a:t>
            </a:r>
          </a:p>
          <a:p>
            <a:pPr marL="342900" indent="-342900">
              <a:buAutoNum type="arabicPeriod"/>
            </a:pPr>
            <a:r>
              <a:rPr lang="en-US" sz="2400" dirty="0"/>
              <a:t>Pass the stack of papers to your right.  This process continues </a:t>
            </a:r>
            <a:r>
              <a:rPr lang="en-US" sz="2400"/>
              <a:t>around the table.</a:t>
            </a:r>
            <a:endParaRPr lang="en-US" sz="2400" dirty="0"/>
          </a:p>
          <a:p>
            <a:pPr marL="342900" indent="-342900">
              <a:buAutoNum type="arabicPeriod"/>
            </a:pPr>
            <a:r>
              <a:rPr lang="en-US" sz="2400" dirty="0"/>
              <a:t>You will receive your original stack of papers back after each person has interacted with each stack. Take turns flipping through the stacks with your group to reveal the original and end messages.</a:t>
            </a:r>
          </a:p>
        </p:txBody>
      </p:sp>
    </p:spTree>
    <p:extLst>
      <p:ext uri="{BB962C8B-B14F-4D97-AF65-F5344CB8AC3E}">
        <p14:creationId xmlns:p14="http://schemas.microsoft.com/office/powerpoint/2010/main" val="11598818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TotalTime>
  <Words>207</Words>
  <Application>Microsoft Macintosh PowerPoint</Application>
  <PresentationFormat>Widescreen</PresentationFormat>
  <Paragraphs>10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3</cp:revision>
  <dcterms:created xsi:type="dcterms:W3CDTF">2019-01-25T04:53:14Z</dcterms:created>
  <dcterms:modified xsi:type="dcterms:W3CDTF">2019-01-25T05:19:55Z</dcterms:modified>
</cp:coreProperties>
</file>