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59" r:id="rId4"/>
    <p:sldId id="256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6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9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1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2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4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7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4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7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5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DCBE-60FB-7F43-9A3F-F91A7FD2916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4F84-FADE-014A-A6AF-B926B3B47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5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08812" y="452407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8214" y="418988"/>
            <a:ext cx="2316661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95" y="2588478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5753" y="2555059"/>
            <a:ext cx="2791150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18,000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8812" y="2614780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8214" y="2581361"/>
            <a:ext cx="2316661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543" y="4754532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3961" y="4721113"/>
            <a:ext cx="2790629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12,000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812" y="4754532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8214" y="4721113"/>
            <a:ext cx="2316661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1543" y="418988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3961" y="385569"/>
            <a:ext cx="2790629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21,000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6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13363" y="514238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74515" y="576069"/>
            <a:ext cx="1953163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 smtClean="0">
              <a:solidFill>
                <a:srgbClr val="376092"/>
              </a:solidFill>
            </a:endParaRPr>
          </a:p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5.0</a:t>
            </a:r>
            <a:endParaRPr lang="en-US" sz="5000" dirty="0">
              <a:solidFill>
                <a:srgbClr val="37609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3363" y="2588478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85408" y="2650309"/>
            <a:ext cx="1931376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 smtClean="0">
              <a:solidFill>
                <a:srgbClr val="376092"/>
              </a:solidFill>
            </a:endParaRPr>
          </a:p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5.6</a:t>
            </a:r>
            <a:endParaRPr lang="en-US" sz="5000" dirty="0">
              <a:solidFill>
                <a:srgbClr val="37609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8580" y="2614780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99731" y="2676611"/>
            <a:ext cx="1953163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>
              <a:solidFill>
                <a:srgbClr val="376092"/>
              </a:solidFill>
            </a:endParaRPr>
          </a:p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4.2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38580" y="452407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99732" y="530113"/>
            <a:ext cx="1953163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 smtClean="0">
              <a:solidFill>
                <a:srgbClr val="376092"/>
              </a:solidFill>
            </a:endParaRPr>
          </a:p>
          <a:p>
            <a:pPr algn="ctr"/>
            <a:r>
              <a:rPr lang="en-US" sz="5000" dirty="0">
                <a:solidFill>
                  <a:srgbClr val="376092"/>
                </a:solidFill>
              </a:rPr>
              <a:t>3</a:t>
            </a:r>
            <a:r>
              <a:rPr lang="en-US" sz="5000" dirty="0" smtClean="0">
                <a:solidFill>
                  <a:srgbClr val="376092"/>
                </a:solidFill>
              </a:rPr>
              <a:t>.8</a:t>
            </a:r>
            <a:endParaRPr lang="en-US" sz="5000" dirty="0">
              <a:solidFill>
                <a:srgbClr val="37609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13363" y="4699853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74515" y="4777559"/>
            <a:ext cx="1953163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 smtClean="0">
              <a:solidFill>
                <a:srgbClr val="376092"/>
              </a:solidFill>
            </a:endParaRPr>
          </a:p>
          <a:p>
            <a:pPr algn="ctr"/>
            <a:r>
              <a:rPr lang="en-US" sz="5000" dirty="0">
                <a:solidFill>
                  <a:srgbClr val="376092"/>
                </a:solidFill>
              </a:rPr>
              <a:t>5</a:t>
            </a:r>
            <a:r>
              <a:rPr lang="en-US" sz="5000" dirty="0" smtClean="0">
                <a:solidFill>
                  <a:srgbClr val="376092"/>
                </a:solidFill>
              </a:rPr>
              <a:t>.7</a:t>
            </a:r>
            <a:endParaRPr lang="en-US" sz="5000" dirty="0">
              <a:solidFill>
                <a:srgbClr val="37609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38580" y="4726155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99731" y="4803861"/>
            <a:ext cx="1953163" cy="16312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Mg/</a:t>
            </a:r>
            <a:r>
              <a:rPr lang="en-US" sz="5000" dirty="0" err="1" smtClean="0">
                <a:solidFill>
                  <a:srgbClr val="376092"/>
                </a:solidFill>
              </a:rPr>
              <a:t>Ca</a:t>
            </a:r>
            <a:endParaRPr lang="en-US" sz="5000" dirty="0">
              <a:solidFill>
                <a:srgbClr val="376092"/>
              </a:solidFill>
            </a:endParaRPr>
          </a:p>
          <a:p>
            <a:pPr algn="ctr"/>
            <a:r>
              <a:rPr lang="en-US" sz="5000" dirty="0" smtClean="0">
                <a:solidFill>
                  <a:srgbClr val="376092"/>
                </a:solidFill>
              </a:rPr>
              <a:t>4.6</a:t>
            </a:r>
          </a:p>
        </p:txBody>
      </p:sp>
    </p:spTree>
    <p:extLst>
      <p:ext uri="{BB962C8B-B14F-4D97-AF65-F5344CB8AC3E}">
        <p14:creationId xmlns:p14="http://schemas.microsoft.com/office/powerpoint/2010/main" val="227897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21,000 years ago to 3.8 Mg/Ca</a:t>
            </a:r>
          </a:p>
          <a:p>
            <a:r>
              <a:rPr lang="en-US" dirty="0" smtClean="0"/>
              <a:t>18,000 years ago to 4.2 Mg/Ca</a:t>
            </a:r>
          </a:p>
          <a:p>
            <a:r>
              <a:rPr lang="en-US" dirty="0" smtClean="0"/>
              <a:t>12,000 years ago to 4.6 Mg/Ca</a:t>
            </a:r>
          </a:p>
          <a:p>
            <a:r>
              <a:rPr lang="en-US" dirty="0" smtClean="0"/>
              <a:t>9,000 years ago to 5.0 Mg/Ca</a:t>
            </a:r>
          </a:p>
          <a:p>
            <a:r>
              <a:rPr lang="en-US" dirty="0" smtClean="0"/>
              <a:t>6,000 years ago to 5.6 Mg/Ca</a:t>
            </a:r>
          </a:p>
          <a:p>
            <a:r>
              <a:rPr lang="en-US" dirty="0" smtClean="0"/>
              <a:t>3,000 years ago to 5.7 </a:t>
            </a:r>
            <a:r>
              <a:rPr lang="en-US" dirty="0" err="1" smtClean="0"/>
              <a:t>Mg.Ca</a:t>
            </a:r>
            <a:endParaRPr lang="en-US" dirty="0" smtClean="0"/>
          </a:p>
          <a:p>
            <a:r>
              <a:rPr lang="en-US" dirty="0" smtClean="0"/>
              <a:t>Print 2 sided short-edge </a:t>
            </a:r>
            <a:r>
              <a:rPr lang="en-US" smtClean="0"/>
              <a:t>for these to make cards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2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50970" y="519245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3128" y="485826"/>
            <a:ext cx="2791150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15,000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299" y="4475143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3457" y="4441724"/>
            <a:ext cx="2791150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10,000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42410" y="4475143"/>
            <a:ext cx="3275462" cy="1860363"/>
          </a:xfrm>
          <a:prstGeom prst="rect">
            <a:avLst/>
          </a:prstGeom>
          <a:solidFill>
            <a:srgbClr val="DCE6F2"/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1812" y="4441724"/>
            <a:ext cx="2316661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299" y="485826"/>
            <a:ext cx="3275462" cy="1860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3457" y="452407"/>
            <a:ext cx="2791150" cy="183127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7300" dirty="0" smtClean="0">
                <a:solidFill>
                  <a:schemeClr val="accent1">
                    <a:lumMod val="75000"/>
                  </a:schemeClr>
                </a:solidFill>
              </a:rPr>
              <a:t>20,000</a:t>
            </a:r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Years Ago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70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89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Printing Help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Fehrenbacher</dc:creator>
  <cp:lastModifiedBy>Talamantes, Adam</cp:lastModifiedBy>
  <cp:revision>9</cp:revision>
  <cp:lastPrinted>2019-01-17T00:12:44Z</cp:lastPrinted>
  <dcterms:created xsi:type="dcterms:W3CDTF">2017-05-26T04:49:51Z</dcterms:created>
  <dcterms:modified xsi:type="dcterms:W3CDTF">2019-01-17T00:15:46Z</dcterms:modified>
</cp:coreProperties>
</file>