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sldIdLst>
    <p:sldId id="260" r:id="rId2"/>
    <p:sldId id="330" r:id="rId3"/>
    <p:sldId id="257" r:id="rId4"/>
    <p:sldId id="258" r:id="rId5"/>
    <p:sldId id="327" r:id="rId6"/>
    <p:sldId id="329" r:id="rId7"/>
    <p:sldId id="332" r:id="rId8"/>
    <p:sldId id="295" r:id="rId9"/>
    <p:sldId id="302" r:id="rId10"/>
    <p:sldId id="296" r:id="rId11"/>
    <p:sldId id="300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413" r:id="rId27"/>
    <p:sldId id="316" r:id="rId28"/>
    <p:sldId id="317" r:id="rId29"/>
    <p:sldId id="318" r:id="rId30"/>
    <p:sldId id="319" r:id="rId31"/>
    <p:sldId id="320" r:id="rId32"/>
    <p:sldId id="321" r:id="rId33"/>
    <p:sldId id="325" r:id="rId34"/>
    <p:sldId id="326" r:id="rId35"/>
    <p:sldId id="324" r:id="rId36"/>
    <p:sldId id="328" r:id="rId37"/>
    <p:sldId id="333" r:id="rId38"/>
    <p:sldId id="334" r:id="rId39"/>
    <p:sldId id="337" r:id="rId40"/>
    <p:sldId id="338" r:id="rId41"/>
    <p:sldId id="339" r:id="rId42"/>
    <p:sldId id="341" r:id="rId43"/>
    <p:sldId id="342" r:id="rId44"/>
    <p:sldId id="346" r:id="rId45"/>
    <p:sldId id="347" r:id="rId46"/>
    <p:sldId id="348" r:id="rId47"/>
    <p:sldId id="351" r:id="rId48"/>
    <p:sldId id="352" r:id="rId49"/>
    <p:sldId id="353" r:id="rId50"/>
    <p:sldId id="354" r:id="rId51"/>
    <p:sldId id="414" r:id="rId52"/>
    <p:sldId id="403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411" r:id="rId61"/>
    <p:sldId id="412" r:id="rId62"/>
    <p:sldId id="356" r:id="rId63"/>
    <p:sldId id="416" r:id="rId64"/>
    <p:sldId id="373" r:id="rId65"/>
    <p:sldId id="415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99" r:id="rId92"/>
    <p:sldId id="358" r:id="rId93"/>
    <p:sldId id="400" r:id="rId94"/>
    <p:sldId id="401" r:id="rId95"/>
    <p:sldId id="402" r:id="rId96"/>
    <p:sldId id="359" r:id="rId97"/>
    <p:sldId id="360" r:id="rId98"/>
    <p:sldId id="361" r:id="rId99"/>
    <p:sldId id="368" r:id="rId100"/>
    <p:sldId id="362" r:id="rId101"/>
    <p:sldId id="363" r:id="rId102"/>
    <p:sldId id="364" r:id="rId103"/>
    <p:sldId id="365" r:id="rId104"/>
    <p:sldId id="366" r:id="rId105"/>
    <p:sldId id="367" r:id="rId106"/>
    <p:sldId id="371" r:id="rId107"/>
    <p:sldId id="417" r:id="rId108"/>
  </p:sldIdLst>
  <p:sldSz cx="12188825" cy="6858000"/>
  <p:notesSz cx="6858000" cy="923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2">
          <p15:clr>
            <a:srgbClr val="A4A3A4"/>
          </p15:clr>
        </p15:guide>
        <p15:guide id="2" pos="7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3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1E949-B201-CEAF-87C9-1183EE6BF258}" v="3" dt="2019-01-24T07:45:08.734"/>
    <p1510:client id="{BF6230EC-937C-1521-ED70-966742DC42AD}" v="36" dt="2019-01-25T01:17:35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>
      <p:cViewPr>
        <p:scale>
          <a:sx n="1" d="2"/>
          <a:sy n="1" d="2"/>
        </p:scale>
        <p:origin x="2384" y="1064"/>
      </p:cViewPr>
      <p:guideLst>
        <p:guide orient="horz" pos="1642"/>
        <p:guide pos="7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114" Type="http://schemas.microsoft.com/office/2016/11/relationships/changesInfo" Target="changesInfos/changesInfo1.xml"/><Relationship Id="rId115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ddard, Daniel Garnett" userId="S::stoddard@oregonstate.edu::5288282c-24a2-4d77-b011-69963753e4aa" providerId="AD" clId="Web-{B461E949-B201-CEAF-87C9-1183EE6BF258}"/>
    <pc:docChg chg="modSld">
      <pc:chgData name="Stoddard, Daniel Garnett" userId="S::stoddard@oregonstate.edu::5288282c-24a2-4d77-b011-69963753e4aa" providerId="AD" clId="Web-{B461E949-B201-CEAF-87C9-1183EE6BF258}" dt="2019-01-24T07:46:12.687" v="20" actId="1076"/>
      <pc:docMkLst>
        <pc:docMk/>
      </pc:docMkLst>
      <pc:sldChg chg="addSp modSp">
        <pc:chgData name="Stoddard, Daniel Garnett" userId="S::stoddard@oregonstate.edu::5288282c-24a2-4d77-b011-69963753e4aa" providerId="AD" clId="Web-{B461E949-B201-CEAF-87C9-1183EE6BF258}" dt="2019-01-24T07:46:12.687" v="20" actId="1076"/>
        <pc:sldMkLst>
          <pc:docMk/>
          <pc:sldMk cId="701107076" sldId="330"/>
        </pc:sldMkLst>
        <pc:picChg chg="mod">
          <ac:chgData name="Stoddard, Daniel Garnett" userId="S::stoddard@oregonstate.edu::5288282c-24a2-4d77-b011-69963753e4aa" providerId="AD" clId="Web-{B461E949-B201-CEAF-87C9-1183EE6BF258}" dt="2019-01-24T07:45:06.234" v="13" actId="14100"/>
          <ac:picMkLst>
            <pc:docMk/>
            <pc:sldMk cId="701107076" sldId="330"/>
            <ac:picMk id="4" creationId="{00C17DA7-0524-4831-8EE4-B73B75864C02}"/>
          </ac:picMkLst>
        </pc:picChg>
        <pc:picChg chg="add mod">
          <ac:chgData name="Stoddard, Daniel Garnett" userId="S::stoddard@oregonstate.edu::5288282c-24a2-4d77-b011-69963753e4aa" providerId="AD" clId="Web-{B461E949-B201-CEAF-87C9-1183EE6BF258}" dt="2019-01-24T07:46:12.687" v="20" actId="1076"/>
          <ac:picMkLst>
            <pc:docMk/>
            <pc:sldMk cId="701107076" sldId="330"/>
            <ac:picMk id="8" creationId="{48AE45F4-87A8-49A8-9AA3-ED7AD46A4ED8}"/>
          </ac:picMkLst>
        </pc:picChg>
      </pc:sldChg>
    </pc:docChg>
  </pc:docChgLst>
  <pc:docChgLst>
    <pc:chgData name="Minniti, AnneMarie Margaret" userId="S::minnitia@oregonstate.edu::69f5fdfc-1901-44c1-a503-f2602bbd0f57" providerId="AD" clId="Web-{6EA3F83E-766C-4E7A-8894-06B35345517F}"/>
    <pc:docChg chg="addSld delSld modSld">
      <pc:chgData name="Minniti, AnneMarie Margaret" userId="S::minnitia@oregonstate.edu::69f5fdfc-1901-44c1-a503-f2602bbd0f57" providerId="AD" clId="Web-{6EA3F83E-766C-4E7A-8894-06B35345517F}" dt="2019-01-23T00:56:00.801" v="410" actId="14100"/>
      <pc:docMkLst>
        <pc:docMk/>
      </pc:docMkLst>
      <pc:sldChg chg="addSp delSp modSp">
        <pc:chgData name="Minniti, AnneMarie Margaret" userId="S::minnitia@oregonstate.edu::69f5fdfc-1901-44c1-a503-f2602bbd0f57" providerId="AD" clId="Web-{6EA3F83E-766C-4E7A-8894-06B35345517F}" dt="2019-01-22T23:43:30.054" v="21" actId="1076"/>
        <pc:sldMkLst>
          <pc:docMk/>
          <pc:sldMk cId="219882885" sldId="329"/>
        </pc:sldMkLst>
        <pc:spChg chg="add del mod">
          <ac:chgData name="Minniti, AnneMarie Margaret" userId="S::minnitia@oregonstate.edu::69f5fdfc-1901-44c1-a503-f2602bbd0f57" providerId="AD" clId="Web-{6EA3F83E-766C-4E7A-8894-06B35345517F}" dt="2019-01-22T23:43:17.350" v="18"/>
          <ac:spMkLst>
            <pc:docMk/>
            <pc:sldMk cId="219882885" sldId="329"/>
            <ac:spMk id="6" creationId="{D8997807-FB6B-4CDA-B738-B5D29934891F}"/>
          </ac:spMkLst>
        </pc:spChg>
        <pc:spChg chg="add mod">
          <ac:chgData name="Minniti, AnneMarie Margaret" userId="S::minnitia@oregonstate.edu::69f5fdfc-1901-44c1-a503-f2602bbd0f57" providerId="AD" clId="Web-{6EA3F83E-766C-4E7A-8894-06B35345517F}" dt="2019-01-22T23:43:24.304" v="20" actId="1076"/>
          <ac:spMkLst>
            <pc:docMk/>
            <pc:sldMk cId="219882885" sldId="329"/>
            <ac:spMk id="10" creationId="{4F49D1DA-3088-44EA-BE42-F5BF918C8C53}"/>
          </ac:spMkLst>
        </pc:spChg>
        <pc:picChg chg="add del mod">
          <ac:chgData name="Minniti, AnneMarie Margaret" userId="S::minnitia@oregonstate.edu::69f5fdfc-1901-44c1-a503-f2602bbd0f57" providerId="AD" clId="Web-{6EA3F83E-766C-4E7A-8894-06B35345517F}" dt="2019-01-22T23:43:13.210" v="13"/>
          <ac:picMkLst>
            <pc:docMk/>
            <pc:sldMk cId="219882885" sldId="329"/>
            <ac:picMk id="4" creationId="{C751067B-6875-4DE9-8D4D-0009F7C5465F}"/>
          </ac:picMkLst>
        </pc:picChg>
        <pc:picChg chg="add mod">
          <ac:chgData name="Minniti, AnneMarie Margaret" userId="S::minnitia@oregonstate.edu::69f5fdfc-1901-44c1-a503-f2602bbd0f57" providerId="AD" clId="Web-{6EA3F83E-766C-4E7A-8894-06B35345517F}" dt="2019-01-22T23:43:30.054" v="21" actId="1076"/>
          <ac:picMkLst>
            <pc:docMk/>
            <pc:sldMk cId="219882885" sldId="329"/>
            <ac:picMk id="8" creationId="{8A522AED-C4DC-4205-B555-176294D7A0CA}"/>
          </ac:picMkLst>
        </pc:picChg>
      </pc:sldChg>
      <pc:sldChg chg="modSp">
        <pc:chgData name="Minniti, AnneMarie Margaret" userId="S::minnitia@oregonstate.edu::69f5fdfc-1901-44c1-a503-f2602bbd0f57" providerId="AD" clId="Web-{6EA3F83E-766C-4E7A-8894-06B35345517F}" dt="2019-01-23T00:30:07.718" v="249" actId="20577"/>
        <pc:sldMkLst>
          <pc:docMk/>
          <pc:sldMk cId="2631635933" sldId="370"/>
        </pc:sldMkLst>
        <pc:spChg chg="mod">
          <ac:chgData name="Minniti, AnneMarie Margaret" userId="S::minnitia@oregonstate.edu::69f5fdfc-1901-44c1-a503-f2602bbd0f57" providerId="AD" clId="Web-{6EA3F83E-766C-4E7A-8894-06B35345517F}" dt="2019-01-23T00:30:03.171" v="246" actId="20577"/>
          <ac:spMkLst>
            <pc:docMk/>
            <pc:sldMk cId="2631635933" sldId="370"/>
            <ac:spMk id="2" creationId="{5EA2B3DF-CA56-49C9-8BFA-10A3802BE19A}"/>
          </ac:spMkLst>
        </pc:spChg>
        <pc:spChg chg="mod">
          <ac:chgData name="Minniti, AnneMarie Margaret" userId="S::minnitia@oregonstate.edu::69f5fdfc-1901-44c1-a503-f2602bbd0f57" providerId="AD" clId="Web-{6EA3F83E-766C-4E7A-8894-06B35345517F}" dt="2019-01-23T00:30:07.718" v="249" actId="20577"/>
          <ac:spMkLst>
            <pc:docMk/>
            <pc:sldMk cId="2631635933" sldId="370"/>
            <ac:spMk id="8" creationId="{8F01CBB0-B1B0-43C4-B616-712538D3DF3B}"/>
          </ac:spMkLst>
        </pc:spChg>
      </pc:sldChg>
      <pc:sldChg chg="addSp delSp modSp mod setBg">
        <pc:chgData name="Minniti, AnneMarie Margaret" userId="S::minnitia@oregonstate.edu::69f5fdfc-1901-44c1-a503-f2602bbd0f57" providerId="AD" clId="Web-{6EA3F83E-766C-4E7A-8894-06B35345517F}" dt="2019-01-23T00:56:00.801" v="410" actId="14100"/>
        <pc:sldMkLst>
          <pc:docMk/>
          <pc:sldMk cId="2846725431" sldId="371"/>
        </pc:sldMkLst>
        <pc:spChg chg="mod">
          <ac:chgData name="Minniti, AnneMarie Margaret" userId="S::minnitia@oregonstate.edu::69f5fdfc-1901-44c1-a503-f2602bbd0f57" providerId="AD" clId="Web-{6EA3F83E-766C-4E7A-8894-06B35345517F}" dt="2019-01-23T00:01:19.463" v="155" actId="20577"/>
          <ac:spMkLst>
            <pc:docMk/>
            <pc:sldMk cId="2846725431" sldId="371"/>
            <ac:spMk id="2" creationId="{D35D58FC-9A56-44D6-895E-5E22E8D0BA3A}"/>
          </ac:spMkLst>
        </pc:spChg>
        <pc:spChg chg="add mod">
          <ac:chgData name="Minniti, AnneMarie Margaret" userId="S::minnitia@oregonstate.edu::69f5fdfc-1901-44c1-a503-f2602bbd0f57" providerId="AD" clId="Web-{6EA3F83E-766C-4E7A-8894-06B35345517F}" dt="2019-01-23T00:56:00.801" v="410" actId="14100"/>
          <ac:spMkLst>
            <pc:docMk/>
            <pc:sldMk cId="2846725431" sldId="371"/>
            <ac:spMk id="5" creationId="{C69475C8-7084-4997-B970-B71466F9D133}"/>
          </ac:spMkLst>
        </pc:spChg>
        <pc:spChg chg="add mod">
          <ac:chgData name="Minniti, AnneMarie Margaret" userId="S::minnitia@oregonstate.edu::69f5fdfc-1901-44c1-a503-f2602bbd0f57" providerId="AD" clId="Web-{6EA3F83E-766C-4E7A-8894-06B35345517F}" dt="2019-01-23T00:00:29.182" v="150"/>
          <ac:spMkLst>
            <pc:docMk/>
            <pc:sldMk cId="2846725431" sldId="371"/>
            <ac:spMk id="8" creationId="{30B90CF4-ECE8-4032-A376-E31417D2B14B}"/>
          </ac:spMkLst>
        </pc:spChg>
        <pc:picChg chg="del">
          <ac:chgData name="Minniti, AnneMarie Margaret" userId="S::minnitia@oregonstate.edu::69f5fdfc-1901-44c1-a503-f2602bbd0f57" providerId="AD" clId="Web-{6EA3F83E-766C-4E7A-8894-06B35345517F}" dt="2019-01-22T23:47:11.210" v="22"/>
          <ac:picMkLst>
            <pc:docMk/>
            <pc:sldMk cId="2846725431" sldId="371"/>
            <ac:picMk id="4" creationId="{9FAF472B-31FA-4DD3-8CEC-1E2B505F98BE}"/>
          </ac:picMkLst>
        </pc:picChg>
        <pc:picChg chg="add mod">
          <ac:chgData name="Minniti, AnneMarie Margaret" userId="S::minnitia@oregonstate.edu::69f5fdfc-1901-44c1-a503-f2602bbd0f57" providerId="AD" clId="Web-{6EA3F83E-766C-4E7A-8894-06B35345517F}" dt="2019-01-23T00:00:29.182" v="150"/>
          <ac:picMkLst>
            <pc:docMk/>
            <pc:sldMk cId="2846725431" sldId="371"/>
            <ac:picMk id="6" creationId="{5BD7104A-5D3B-4037-87A9-07FE80A13DA9}"/>
          </ac:picMkLst>
        </pc:picChg>
      </pc:sldChg>
      <pc:sldChg chg="addSp delSp modSp new">
        <pc:chgData name="Minniti, AnneMarie Margaret" userId="S::minnitia@oregonstate.edu::69f5fdfc-1901-44c1-a503-f2602bbd0f57" providerId="AD" clId="Web-{6EA3F83E-766C-4E7A-8894-06B35345517F}" dt="2019-01-23T00:33:16.406" v="370" actId="20577"/>
        <pc:sldMkLst>
          <pc:docMk/>
          <pc:sldMk cId="1224334179" sldId="372"/>
        </pc:sldMkLst>
        <pc:spChg chg="mod">
          <ac:chgData name="Minniti, AnneMarie Margaret" userId="S::minnitia@oregonstate.edu::69f5fdfc-1901-44c1-a503-f2602bbd0f57" providerId="AD" clId="Web-{6EA3F83E-766C-4E7A-8894-06B35345517F}" dt="2019-01-23T00:30:18.953" v="262" actId="20577"/>
          <ac:spMkLst>
            <pc:docMk/>
            <pc:sldMk cId="1224334179" sldId="372"/>
            <ac:spMk id="2" creationId="{9605C9F3-DE97-457B-9779-5A686ADA07EE}"/>
          </ac:spMkLst>
        </pc:spChg>
        <pc:spChg chg="del mod">
          <ac:chgData name="Minniti, AnneMarie Margaret" userId="S::minnitia@oregonstate.edu::69f5fdfc-1901-44c1-a503-f2602bbd0f57" providerId="AD" clId="Web-{6EA3F83E-766C-4E7A-8894-06B35345517F}" dt="2019-01-23T00:31:52.719" v="318"/>
          <ac:spMkLst>
            <pc:docMk/>
            <pc:sldMk cId="1224334179" sldId="372"/>
            <ac:spMk id="3" creationId="{947B3F93-117A-4BAE-BB70-BF01A772C7FB}"/>
          </ac:spMkLst>
        </pc:spChg>
        <pc:spChg chg="add del mod">
          <ac:chgData name="Minniti, AnneMarie Margaret" userId="S::minnitia@oregonstate.edu::69f5fdfc-1901-44c1-a503-f2602bbd0f57" providerId="AD" clId="Web-{6EA3F83E-766C-4E7A-8894-06B35345517F}" dt="2019-01-23T00:32:00.187" v="321"/>
          <ac:spMkLst>
            <pc:docMk/>
            <pc:sldMk cId="1224334179" sldId="372"/>
            <ac:spMk id="5" creationId="{E49DC377-35F1-4460-BAD8-2906E5449FAF}"/>
          </ac:spMkLst>
        </pc:spChg>
        <pc:spChg chg="add mod">
          <ac:chgData name="Minniti, AnneMarie Margaret" userId="S::minnitia@oregonstate.edu::69f5fdfc-1901-44c1-a503-f2602bbd0f57" providerId="AD" clId="Web-{6EA3F83E-766C-4E7A-8894-06B35345517F}" dt="2019-01-23T00:33:16.406" v="370" actId="20577"/>
          <ac:spMkLst>
            <pc:docMk/>
            <pc:sldMk cId="1224334179" sldId="372"/>
            <ac:spMk id="7" creationId="{A2E5C1F2-5E14-4A1C-B68E-0EB5F05C7839}"/>
          </ac:spMkLst>
        </pc:spChg>
      </pc:sldChg>
      <pc:sldChg chg="new del">
        <pc:chgData name="Minniti, AnneMarie Margaret" userId="S::minnitia@oregonstate.edu::69f5fdfc-1901-44c1-a503-f2602bbd0f57" providerId="AD" clId="Web-{6EA3F83E-766C-4E7A-8894-06B35345517F}" dt="2019-01-23T00:13:29.840" v="168"/>
        <pc:sldMkLst>
          <pc:docMk/>
          <pc:sldMk cId="3386132723" sldId="372"/>
        </pc:sldMkLst>
      </pc:sldChg>
    </pc:docChg>
  </pc:docChgLst>
  <pc:docChgLst>
    <pc:chgData name="Jacobsen, Malaia P" userId="S::jacobsma@oregonstate.edu::7764b219-2ea3-4a1c-951b-b28a67672166" providerId="AD" clId="Web-{2CD547AB-6467-52BF-AACC-A991F92DF685}"/>
    <pc:docChg chg="modSld sldOrd">
      <pc:chgData name="Jacobsen, Malaia P" userId="S::jacobsma@oregonstate.edu::7764b219-2ea3-4a1c-951b-b28a67672166" providerId="AD" clId="Web-{2CD547AB-6467-52BF-AACC-A991F92DF685}" dt="2019-01-23T01:17:31.449" v="85"/>
      <pc:docMkLst>
        <pc:docMk/>
      </pc:docMkLst>
      <pc:sldChg chg="addSp delSp modSp">
        <pc:chgData name="Jacobsen, Malaia P" userId="S::jacobsma@oregonstate.edu::7764b219-2ea3-4a1c-951b-b28a67672166" providerId="AD" clId="Web-{2CD547AB-6467-52BF-AACC-A991F92DF685}" dt="2019-01-22T23:24:00.212" v="63" actId="1076"/>
        <pc:sldMkLst>
          <pc:docMk/>
          <pc:sldMk cId="811009873" sldId="260"/>
        </pc:sldMkLst>
        <pc:picChg chg="add mod">
          <ac:chgData name="Jacobsen, Malaia P" userId="S::jacobsma@oregonstate.edu::7764b219-2ea3-4a1c-951b-b28a67672166" providerId="AD" clId="Web-{2CD547AB-6467-52BF-AACC-A991F92DF685}" dt="2019-01-22T23:24:00.212" v="63" actId="1076"/>
          <ac:picMkLst>
            <pc:docMk/>
            <pc:sldMk cId="811009873" sldId="260"/>
            <ac:picMk id="3" creationId="{CA7D125C-EEC2-4958-AD96-AFF0119306B1}"/>
          </ac:picMkLst>
        </pc:picChg>
        <pc:picChg chg="del">
          <ac:chgData name="Jacobsen, Malaia P" userId="S::jacobsma@oregonstate.edu::7764b219-2ea3-4a1c-951b-b28a67672166" providerId="AD" clId="Web-{2CD547AB-6467-52BF-AACC-A991F92DF685}" dt="2019-01-22T23:23:33.821" v="56"/>
          <ac:picMkLst>
            <pc:docMk/>
            <pc:sldMk cId="811009873" sldId="260"/>
            <ac:picMk id="4" creationId="{9B8404F1-DCA5-4834-AC92-C5A12695D6AE}"/>
          </ac:picMkLst>
        </pc:picChg>
      </pc:sldChg>
      <pc:sldChg chg="addSp modSp ord">
        <pc:chgData name="Jacobsen, Malaia P" userId="S::jacobsma@oregonstate.edu::7764b219-2ea3-4a1c-951b-b28a67672166" providerId="AD" clId="Web-{2CD547AB-6467-52BF-AACC-A991F92DF685}" dt="2019-01-23T00:06:26.896" v="64"/>
        <pc:sldMkLst>
          <pc:docMk/>
          <pc:sldMk cId="701107076" sldId="330"/>
        </pc:sldMkLst>
        <pc:spChg chg="mod">
          <ac:chgData name="Jacobsen, Malaia P" userId="S::jacobsma@oregonstate.edu::7764b219-2ea3-4a1c-951b-b28a67672166" providerId="AD" clId="Web-{2CD547AB-6467-52BF-AACC-A991F92DF685}" dt="2019-01-22T23:17:26.155" v="53" actId="1076"/>
          <ac:spMkLst>
            <pc:docMk/>
            <pc:sldMk cId="701107076" sldId="330"/>
            <ac:spMk id="3" creationId="{A5AE932F-59D9-4967-8BDB-BD79B922D19B}"/>
          </ac:spMkLst>
        </pc:spChg>
        <pc:spChg chg="add mod">
          <ac:chgData name="Jacobsen, Malaia P" userId="S::jacobsma@oregonstate.edu::7764b219-2ea3-4a1c-951b-b28a67672166" providerId="AD" clId="Web-{2CD547AB-6467-52BF-AACC-A991F92DF685}" dt="2019-01-22T23:17:26.170" v="54" actId="1076"/>
          <ac:spMkLst>
            <pc:docMk/>
            <pc:sldMk cId="701107076" sldId="330"/>
            <ac:spMk id="5" creationId="{B330561A-6976-4692-A5AE-4EAF50E7E3E0}"/>
          </ac:spMkLst>
        </pc:spChg>
        <pc:spChg chg="add mod">
          <ac:chgData name="Jacobsen, Malaia P" userId="S::jacobsma@oregonstate.edu::7764b219-2ea3-4a1c-951b-b28a67672166" providerId="AD" clId="Web-{2CD547AB-6467-52BF-AACC-A991F92DF685}" dt="2019-01-22T23:15:38.230" v="44" actId="1076"/>
          <ac:spMkLst>
            <pc:docMk/>
            <pc:sldMk cId="701107076" sldId="330"/>
            <ac:spMk id="7" creationId="{8D84F180-1F33-4067-9C0E-B2130C11D2FC}"/>
          </ac:spMkLst>
        </pc:spChg>
        <pc:spChg chg="add mod">
          <ac:chgData name="Jacobsen, Malaia P" userId="S::jacobsma@oregonstate.edu::7764b219-2ea3-4a1c-951b-b28a67672166" providerId="AD" clId="Web-{2CD547AB-6467-52BF-AACC-A991F92DF685}" dt="2019-01-22T23:15:13.730" v="40" actId="1076"/>
          <ac:spMkLst>
            <pc:docMk/>
            <pc:sldMk cId="701107076" sldId="330"/>
            <ac:spMk id="9" creationId="{657D1378-D93D-44C9-86D3-8D85E3017546}"/>
          </ac:spMkLst>
        </pc:spChg>
        <pc:picChg chg="add mod">
          <ac:chgData name="Jacobsen, Malaia P" userId="S::jacobsma@oregonstate.edu::7764b219-2ea3-4a1c-951b-b28a67672166" providerId="AD" clId="Web-{2CD547AB-6467-52BF-AACC-A991F92DF685}" dt="2019-01-22T23:17:26.170" v="55" actId="1076"/>
          <ac:picMkLst>
            <pc:docMk/>
            <pc:sldMk cId="701107076" sldId="330"/>
            <ac:picMk id="10" creationId="{BA1E8A18-9C0A-4479-96FE-0D7539F47F8C}"/>
          </ac:picMkLst>
        </pc:picChg>
      </pc:sldChg>
      <pc:sldChg chg="delSp">
        <pc:chgData name="Jacobsen, Malaia P" userId="S::jacobsma@oregonstate.edu::7764b219-2ea3-4a1c-951b-b28a67672166" providerId="AD" clId="Web-{2CD547AB-6467-52BF-AACC-A991F92DF685}" dt="2019-01-23T01:17:31.449" v="85"/>
        <pc:sldMkLst>
          <pc:docMk/>
          <pc:sldMk cId="1764765414" sldId="351"/>
        </pc:sldMkLst>
        <pc:spChg chg="del">
          <ac:chgData name="Jacobsen, Malaia P" userId="S::jacobsma@oregonstate.edu::7764b219-2ea3-4a1c-951b-b28a67672166" providerId="AD" clId="Web-{2CD547AB-6467-52BF-AACC-A991F92DF685}" dt="2019-01-23T01:17:31.449" v="85"/>
          <ac:spMkLst>
            <pc:docMk/>
            <pc:sldMk cId="1764765414" sldId="351"/>
            <ac:spMk id="6" creationId="{0FA041FC-6D28-4C87-9E5B-B29B85C23FB8}"/>
          </ac:spMkLst>
        </pc:spChg>
      </pc:sldChg>
      <pc:sldChg chg="modSp">
        <pc:chgData name="Jacobsen, Malaia P" userId="S::jacobsma@oregonstate.edu::7764b219-2ea3-4a1c-951b-b28a67672166" providerId="AD" clId="Web-{2CD547AB-6467-52BF-AACC-A991F92DF685}" dt="2019-01-23T01:10:53.032" v="84" actId="1076"/>
        <pc:sldMkLst>
          <pc:docMk/>
          <pc:sldMk cId="2846725431" sldId="371"/>
        </pc:sldMkLst>
        <pc:spChg chg="mod">
          <ac:chgData name="Jacobsen, Malaia P" userId="S::jacobsma@oregonstate.edu::7764b219-2ea3-4a1c-951b-b28a67672166" providerId="AD" clId="Web-{2CD547AB-6467-52BF-AACC-A991F92DF685}" dt="2019-01-23T01:09:55.673" v="69" actId="20577"/>
          <ac:spMkLst>
            <pc:docMk/>
            <pc:sldMk cId="2846725431" sldId="371"/>
            <ac:spMk id="2" creationId="{D35D58FC-9A56-44D6-895E-5E22E8D0BA3A}"/>
          </ac:spMkLst>
        </pc:spChg>
        <pc:spChg chg="mod">
          <ac:chgData name="Jacobsen, Malaia P" userId="S::jacobsma@oregonstate.edu::7764b219-2ea3-4a1c-951b-b28a67672166" providerId="AD" clId="Web-{2CD547AB-6467-52BF-AACC-A991F92DF685}" dt="2019-01-23T01:10:48.673" v="83" actId="14100"/>
          <ac:spMkLst>
            <pc:docMk/>
            <pc:sldMk cId="2846725431" sldId="371"/>
            <ac:spMk id="5" creationId="{C69475C8-7084-4997-B970-B71466F9D133}"/>
          </ac:spMkLst>
        </pc:spChg>
        <pc:picChg chg="mod">
          <ac:chgData name="Jacobsen, Malaia P" userId="S::jacobsma@oregonstate.edu::7764b219-2ea3-4a1c-951b-b28a67672166" providerId="AD" clId="Web-{2CD547AB-6467-52BF-AACC-A991F92DF685}" dt="2019-01-23T01:10:53.032" v="84" actId="1076"/>
          <ac:picMkLst>
            <pc:docMk/>
            <pc:sldMk cId="2846725431" sldId="371"/>
            <ac:picMk id="6" creationId="{5BD7104A-5D3B-4037-87A9-07FE80A13DA9}"/>
          </ac:picMkLst>
        </pc:picChg>
      </pc:sldChg>
    </pc:docChg>
  </pc:docChgLst>
  <pc:docChgLst>
    <pc:chgData name="Stoddard, Daniel Garnett" userId="S::stoddard@oregonstate.edu::5288282c-24a2-4d77-b011-69963753e4aa" providerId="AD" clId="Web-{EB2F8BFE-4495-6899-1A5B-76C8571A8737}"/>
    <pc:docChg chg="addSld delSld modSld">
      <pc:chgData name="Stoddard, Daniel Garnett" userId="S::stoddard@oregonstate.edu::5288282c-24a2-4d77-b011-69963753e4aa" providerId="AD" clId="Web-{EB2F8BFE-4495-6899-1A5B-76C8571A8737}" dt="2019-01-17T23:39:19.859" v="253"/>
      <pc:docMkLst>
        <pc:docMk/>
      </pc:docMkLst>
      <pc:sldChg chg="modSp">
        <pc:chgData name="Stoddard, Daniel Garnett" userId="S::stoddard@oregonstate.edu::5288282c-24a2-4d77-b011-69963753e4aa" providerId="AD" clId="Web-{EB2F8BFE-4495-6899-1A5B-76C8571A8737}" dt="2019-01-17T22:14:12.121" v="6" actId="14100"/>
        <pc:sldMkLst>
          <pc:docMk/>
          <pc:sldMk cId="4132401106" sldId="309"/>
        </pc:sldMkLst>
        <pc:spChg chg="mod">
          <ac:chgData name="Stoddard, Daniel Garnett" userId="S::stoddard@oregonstate.edu::5288282c-24a2-4d77-b011-69963753e4aa" providerId="AD" clId="Web-{EB2F8BFE-4495-6899-1A5B-76C8571A8737}" dt="2019-01-17T22:14:12.121" v="6" actId="14100"/>
          <ac:spMkLst>
            <pc:docMk/>
            <pc:sldMk cId="4132401106" sldId="309"/>
            <ac:spMk id="14" creationId="{00000000-0000-0000-0000-000000000000}"/>
          </ac:spMkLst>
        </pc:spChg>
      </pc:sldChg>
      <pc:sldChg chg="modSp">
        <pc:chgData name="Stoddard, Daniel Garnett" userId="S::stoddard@oregonstate.edu::5288282c-24a2-4d77-b011-69963753e4aa" providerId="AD" clId="Web-{EB2F8BFE-4495-6899-1A5B-76C8571A8737}" dt="2019-01-17T22:14:19.871" v="12" actId="14100"/>
        <pc:sldMkLst>
          <pc:docMk/>
          <pc:sldMk cId="3595400420" sldId="310"/>
        </pc:sldMkLst>
        <pc:spChg chg="mod">
          <ac:chgData name="Stoddard, Daniel Garnett" userId="S::stoddard@oregonstate.edu::5288282c-24a2-4d77-b011-69963753e4aa" providerId="AD" clId="Web-{EB2F8BFE-4495-6899-1A5B-76C8571A8737}" dt="2019-01-17T22:14:19.871" v="12" actId="14100"/>
          <ac:spMkLst>
            <pc:docMk/>
            <pc:sldMk cId="3595400420" sldId="310"/>
            <ac:spMk id="16" creationId="{00000000-0000-0000-0000-000000000000}"/>
          </ac:spMkLst>
        </pc:spChg>
      </pc:sldChg>
      <pc:sldChg chg="modSp">
        <pc:chgData name="Stoddard, Daniel Garnett" userId="S::stoddard@oregonstate.edu::5288282c-24a2-4d77-b011-69963753e4aa" providerId="AD" clId="Web-{EB2F8BFE-4495-6899-1A5B-76C8571A8737}" dt="2019-01-17T22:14:03.543" v="5" actId="14100"/>
        <pc:sldMkLst>
          <pc:docMk/>
          <pc:sldMk cId="1802943956" sldId="311"/>
        </pc:sldMkLst>
        <pc:spChg chg="mod">
          <ac:chgData name="Stoddard, Daniel Garnett" userId="S::stoddard@oregonstate.edu::5288282c-24a2-4d77-b011-69963753e4aa" providerId="AD" clId="Web-{EB2F8BFE-4495-6899-1A5B-76C8571A8737}" dt="2019-01-17T22:14:03.543" v="5" actId="14100"/>
          <ac:spMkLst>
            <pc:docMk/>
            <pc:sldMk cId="1802943956" sldId="311"/>
            <ac:spMk id="13" creationId="{00000000-0000-0000-0000-000000000000}"/>
          </ac:spMkLst>
        </pc:spChg>
      </pc:sldChg>
      <pc:sldChg chg="addSp">
        <pc:chgData name="Stoddard, Daniel Garnett" userId="S::stoddard@oregonstate.edu::5288282c-24a2-4d77-b011-69963753e4aa" providerId="AD" clId="Web-{EB2F8BFE-4495-6899-1A5B-76C8571A8737}" dt="2019-01-17T23:39:19.859" v="253"/>
        <pc:sldMkLst>
          <pc:docMk/>
          <pc:sldMk cId="2170195491" sldId="314"/>
        </pc:sldMkLst>
        <pc:spChg chg="add">
          <ac:chgData name="Stoddard, Daniel Garnett" userId="S::stoddard@oregonstate.edu::5288282c-24a2-4d77-b011-69963753e4aa" providerId="AD" clId="Web-{EB2F8BFE-4495-6899-1A5B-76C8571A8737}" dt="2019-01-17T23:39:19.859" v="253"/>
          <ac:spMkLst>
            <pc:docMk/>
            <pc:sldMk cId="2170195491" sldId="314"/>
            <ac:spMk id="4" creationId="{F4F01BD4-ED98-4ADB-AB8C-C81889008DEB}"/>
          </ac:spMkLst>
        </pc:spChg>
      </pc:sldChg>
      <pc:sldChg chg="addSp modSp">
        <pc:chgData name="Stoddard, Daniel Garnett" userId="S::stoddard@oregonstate.edu::5288282c-24a2-4d77-b011-69963753e4aa" providerId="AD" clId="Web-{EB2F8BFE-4495-6899-1A5B-76C8571A8737}" dt="2019-01-17T23:39:05.578" v="252" actId="1076"/>
        <pc:sldMkLst>
          <pc:docMk/>
          <pc:sldMk cId="2569593696" sldId="315"/>
        </pc:sldMkLst>
        <pc:spChg chg="add mod">
          <ac:chgData name="Stoddard, Daniel Garnett" userId="S::stoddard@oregonstate.edu::5288282c-24a2-4d77-b011-69963753e4aa" providerId="AD" clId="Web-{EB2F8BFE-4495-6899-1A5B-76C8571A8737}" dt="2019-01-17T23:39:05.578" v="252" actId="1076"/>
          <ac:spMkLst>
            <pc:docMk/>
            <pc:sldMk cId="2569593696" sldId="315"/>
            <ac:spMk id="21" creationId="{A0ABDC97-BF71-4234-BC75-A0FAA837DA1C}"/>
          </ac:spMkLst>
        </pc:spChg>
      </pc:sldChg>
      <pc:sldChg chg="modSp">
        <pc:chgData name="Stoddard, Daniel Garnett" userId="S::stoddard@oregonstate.edu::5288282c-24a2-4d77-b011-69963753e4aa" providerId="AD" clId="Web-{EB2F8BFE-4495-6899-1A5B-76C8571A8737}" dt="2019-01-17T22:20:12.014" v="26" actId="20577"/>
        <pc:sldMkLst>
          <pc:docMk/>
          <pc:sldMk cId="244514562" sldId="316"/>
        </pc:sldMkLst>
        <pc:spChg chg="mod">
          <ac:chgData name="Stoddard, Daniel Garnett" userId="S::stoddard@oregonstate.edu::5288282c-24a2-4d77-b011-69963753e4aa" providerId="AD" clId="Web-{EB2F8BFE-4495-6899-1A5B-76C8571A8737}" dt="2019-01-17T22:20:12.014" v="26" actId="20577"/>
          <ac:spMkLst>
            <pc:docMk/>
            <pc:sldMk cId="244514562" sldId="316"/>
            <ac:spMk id="2" creationId="{00000000-0000-0000-0000-000000000000}"/>
          </ac:spMkLst>
        </pc:spChg>
      </pc:sldChg>
      <pc:sldChg chg="modSp">
        <pc:chgData name="Stoddard, Daniel Garnett" userId="S::stoddard@oregonstate.edu::5288282c-24a2-4d77-b011-69963753e4aa" providerId="AD" clId="Web-{EB2F8BFE-4495-6899-1A5B-76C8571A8737}" dt="2019-01-17T22:27:26.767" v="28" actId="20577"/>
        <pc:sldMkLst>
          <pc:docMk/>
          <pc:sldMk cId="952652553" sldId="321"/>
        </pc:sldMkLst>
        <pc:spChg chg="mod">
          <ac:chgData name="Stoddard, Daniel Garnett" userId="S::stoddard@oregonstate.edu::5288282c-24a2-4d77-b011-69963753e4aa" providerId="AD" clId="Web-{EB2F8BFE-4495-6899-1A5B-76C8571A8737}" dt="2019-01-17T22:27:26.767" v="28" actId="20577"/>
          <ac:spMkLst>
            <pc:docMk/>
            <pc:sldMk cId="952652553" sldId="321"/>
            <ac:spMk id="2" creationId="{00000000-0000-0000-0000-000000000000}"/>
          </ac:spMkLst>
        </pc:spChg>
      </pc:sldChg>
      <pc:sldChg chg="del">
        <pc:chgData name="Stoddard, Daniel Garnett" userId="S::stoddard@oregonstate.edu::5288282c-24a2-4d77-b011-69963753e4aa" providerId="AD" clId="Web-{EB2F8BFE-4495-6899-1A5B-76C8571A8737}" dt="2019-01-17T23:02:38.657" v="249"/>
        <pc:sldMkLst>
          <pc:docMk/>
          <pc:sldMk cId="1849448284" sldId="322"/>
        </pc:sldMkLst>
      </pc:sldChg>
      <pc:sldChg chg="modSp del">
        <pc:chgData name="Stoddard, Daniel Garnett" userId="S::stoddard@oregonstate.edu::5288282c-24a2-4d77-b011-69963753e4aa" providerId="AD" clId="Web-{EB2F8BFE-4495-6899-1A5B-76C8571A8737}" dt="2019-01-17T23:02:41.423" v="250"/>
        <pc:sldMkLst>
          <pc:docMk/>
          <pc:sldMk cId="642591442" sldId="323"/>
        </pc:sldMkLst>
        <pc:spChg chg="mod">
          <ac:chgData name="Stoddard, Daniel Garnett" userId="S::stoddard@oregonstate.edu::5288282c-24a2-4d77-b011-69963753e4aa" providerId="AD" clId="Web-{EB2F8BFE-4495-6899-1A5B-76C8571A8737}" dt="2019-01-17T22:55:20.029" v="111" actId="20577"/>
          <ac:spMkLst>
            <pc:docMk/>
            <pc:sldMk cId="642591442" sldId="323"/>
            <ac:spMk id="7" creationId="{00000000-0000-0000-0000-000000000000}"/>
          </ac:spMkLst>
        </pc:spChg>
      </pc:sldChg>
      <pc:sldChg chg="addSp delSp modSp add replId">
        <pc:chgData name="Stoddard, Daniel Garnett" userId="S::stoddard@oregonstate.edu::5288282c-24a2-4d77-b011-69963753e4aa" providerId="AD" clId="Web-{EB2F8BFE-4495-6899-1A5B-76C8571A8737}" dt="2019-01-17T23:02:01.688" v="222"/>
        <pc:sldMkLst>
          <pc:docMk/>
          <pc:sldMk cId="4115412227" sldId="325"/>
        </pc:sldMkLst>
        <pc:spChg chg="del">
          <ac:chgData name="Stoddard, Daniel Garnett" userId="S::stoddard@oregonstate.edu::5288282c-24a2-4d77-b011-69963753e4aa" providerId="AD" clId="Web-{EB2F8BFE-4495-6899-1A5B-76C8571A8737}" dt="2019-01-17T22:42:41.492" v="39"/>
          <ac:spMkLst>
            <pc:docMk/>
            <pc:sldMk cId="4115412227" sldId="325"/>
            <ac:spMk id="4" creationId="{00000000-0000-0000-0000-000000000000}"/>
          </ac:spMkLst>
        </pc:spChg>
        <pc:spChg chg="del">
          <ac:chgData name="Stoddard, Daniel Garnett" userId="S::stoddard@oregonstate.edu::5288282c-24a2-4d77-b011-69963753e4aa" providerId="AD" clId="Web-{EB2F8BFE-4495-6899-1A5B-76C8571A8737}" dt="2019-01-17T22:42:41.102" v="38"/>
          <ac:spMkLst>
            <pc:docMk/>
            <pc:sldMk cId="4115412227" sldId="325"/>
            <ac:spMk id="5" creationId="{00000000-0000-0000-0000-000000000000}"/>
          </ac:spMkLst>
        </pc:spChg>
        <pc:spChg chg="del">
          <ac:chgData name="Stoddard, Daniel Garnett" userId="S::stoddard@oregonstate.edu::5288282c-24a2-4d77-b011-69963753e4aa" providerId="AD" clId="Web-{EB2F8BFE-4495-6899-1A5B-76C8571A8737}" dt="2019-01-17T22:42:40.445" v="37"/>
          <ac:spMkLst>
            <pc:docMk/>
            <pc:sldMk cId="4115412227" sldId="325"/>
            <ac:spMk id="6" creationId="{00000000-0000-0000-0000-000000000000}"/>
          </ac:spMkLst>
        </pc:spChg>
        <pc:spChg chg="add del mod">
          <ac:chgData name="Stoddard, Daniel Garnett" userId="S::stoddard@oregonstate.edu::5288282c-24a2-4d77-b011-69963753e4aa" providerId="AD" clId="Web-{EB2F8BFE-4495-6899-1A5B-76C8571A8737}" dt="2019-01-17T22:51:39.934" v="65"/>
          <ac:spMkLst>
            <pc:docMk/>
            <pc:sldMk cId="4115412227" sldId="325"/>
            <ac:spMk id="8" creationId="{479A8D06-9F34-47CC-B178-E6E23C5B383D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1:55.001" v="219"/>
          <ac:spMkLst>
            <pc:docMk/>
            <pc:sldMk cId="4115412227" sldId="325"/>
            <ac:spMk id="9" creationId="{0BA592E9-3735-48E2-B061-80F8FFF1134B}"/>
          </ac:spMkLst>
        </pc:spChg>
        <pc:spChg chg="add del mod">
          <ac:chgData name="Stoddard, Daniel Garnett" userId="S::stoddard@oregonstate.edu::5288282c-24a2-4d77-b011-69963753e4aa" providerId="AD" clId="Web-{EB2F8BFE-4495-6899-1A5B-76C8571A8737}" dt="2019-01-17T22:51:40.465" v="66"/>
          <ac:spMkLst>
            <pc:docMk/>
            <pc:sldMk cId="4115412227" sldId="325"/>
            <ac:spMk id="10" creationId="{C8BDA9E1-EC71-4BD8-ABF9-986108E9D008}"/>
          </ac:spMkLst>
        </pc:spChg>
        <pc:spChg chg="add del mod">
          <ac:chgData name="Stoddard, Daniel Garnett" userId="S::stoddard@oregonstate.edu::5288282c-24a2-4d77-b011-69963753e4aa" providerId="AD" clId="Web-{EB2F8BFE-4495-6899-1A5B-76C8571A8737}" dt="2019-01-17T22:51:34.887" v="63"/>
          <ac:spMkLst>
            <pc:docMk/>
            <pc:sldMk cId="4115412227" sldId="325"/>
            <ac:spMk id="11" creationId="{474224F6-93CF-4B23-A3AF-3A54C2C3433A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1:50.891" v="218"/>
          <ac:spMkLst>
            <pc:docMk/>
            <pc:sldMk cId="4115412227" sldId="325"/>
            <ac:spMk id="12" creationId="{27808FFF-763D-4CAC-A7C9-9D6C3B1368A8}"/>
          </ac:spMkLst>
        </pc:spChg>
        <pc:spChg chg="add del mod">
          <ac:chgData name="Stoddard, Daniel Garnett" userId="S::stoddard@oregonstate.edu::5288282c-24a2-4d77-b011-69963753e4aa" providerId="AD" clId="Web-{EB2F8BFE-4495-6899-1A5B-76C8571A8737}" dt="2019-01-17T22:51:50.152" v="71"/>
          <ac:spMkLst>
            <pc:docMk/>
            <pc:sldMk cId="4115412227" sldId="325"/>
            <ac:spMk id="13" creationId="{6AEF46EA-90DF-4476-8225-A28A17B8EEEB}"/>
          </ac:spMkLst>
        </pc:spChg>
        <pc:spChg chg="add del mod">
          <ac:chgData name="Stoddard, Daniel Garnett" userId="S::stoddard@oregonstate.edu::5288282c-24a2-4d77-b011-69963753e4aa" providerId="AD" clId="Web-{EB2F8BFE-4495-6899-1A5B-76C8571A8737}" dt="2019-01-17T22:52:01.965" v="74"/>
          <ac:spMkLst>
            <pc:docMk/>
            <pc:sldMk cId="4115412227" sldId="325"/>
            <ac:spMk id="14" creationId="{FD00EB09-161A-462F-9698-E223E2E3A506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2:52:09.293" v="75" actId="1076"/>
          <ac:spMkLst>
            <pc:docMk/>
            <pc:sldMk cId="4115412227" sldId="325"/>
            <ac:spMk id="15" creationId="{205CD4BC-DDC7-4126-A301-70DC0541ADA5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2:52:15.153" v="77" actId="1076"/>
          <ac:spMkLst>
            <pc:docMk/>
            <pc:sldMk cId="4115412227" sldId="325"/>
            <ac:spMk id="16" creationId="{062560FA-380F-433C-9273-1DFE99E7A303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2:52:11.606" v="76" actId="1076"/>
          <ac:spMkLst>
            <pc:docMk/>
            <pc:sldMk cId="4115412227" sldId="325"/>
            <ac:spMk id="17" creationId="{34DE2780-C710-4D3A-9F7D-79D1DFD62BE1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1:46.657" v="217"/>
          <ac:spMkLst>
            <pc:docMk/>
            <pc:sldMk cId="4115412227" sldId="325"/>
            <ac:spMk id="18" creationId="{14D136EF-C080-419A-8E72-AE287E447CBB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2:01.672" v="220"/>
          <ac:spMkLst>
            <pc:docMk/>
            <pc:sldMk cId="4115412227" sldId="325"/>
            <ac:spMk id="19" creationId="{8A0B8410-F5C3-4989-B6B6-0742A88F15CA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2:01.688" v="221"/>
          <ac:spMkLst>
            <pc:docMk/>
            <pc:sldMk cId="4115412227" sldId="325"/>
            <ac:spMk id="20" creationId="{61C98677-309A-48DC-86F8-B301E92FF94D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2:01.688" v="222"/>
          <ac:spMkLst>
            <pc:docMk/>
            <pc:sldMk cId="4115412227" sldId="325"/>
            <ac:spMk id="21" creationId="{A74370DE-63C8-468A-8F22-176B92A64891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2:53:38.028" v="100" actId="20577"/>
          <ac:spMkLst>
            <pc:docMk/>
            <pc:sldMk cId="4115412227" sldId="325"/>
            <ac:spMk id="22" creationId="{4F2A54C7-B115-4EB4-B878-6FE2D7729615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2:53:47.794" v="106" actId="20577"/>
          <ac:spMkLst>
            <pc:docMk/>
            <pc:sldMk cId="4115412227" sldId="325"/>
            <ac:spMk id="23" creationId="{166F1790-47C1-4DFB-9827-4BC1E17ECDD0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2:53:43.575" v="103" actId="20577"/>
          <ac:spMkLst>
            <pc:docMk/>
            <pc:sldMk cId="4115412227" sldId="325"/>
            <ac:spMk id="24" creationId="{BD1ED4D6-FA15-4DC0-9E95-3E38CAB78EF9}"/>
          </ac:spMkLst>
        </pc:spChg>
      </pc:sldChg>
      <pc:sldChg chg="addSp delSp modSp add replId">
        <pc:chgData name="Stoddard, Daniel Garnett" userId="S::stoddard@oregonstate.edu::5288282c-24a2-4d77-b011-69963753e4aa" providerId="AD" clId="Web-{EB2F8BFE-4495-6899-1A5B-76C8571A8737}" dt="2019-01-17T23:02:29.141" v="248"/>
        <pc:sldMkLst>
          <pc:docMk/>
          <pc:sldMk cId="3849605935" sldId="326"/>
        </pc:sldMkLst>
        <pc:spChg chg="mod">
          <ac:chgData name="Stoddard, Daniel Garnett" userId="S::stoddard@oregonstate.edu::5288282c-24a2-4d77-b011-69963753e4aa" providerId="AD" clId="Web-{EB2F8BFE-4495-6899-1A5B-76C8571A8737}" dt="2019-01-17T22:58:45.968" v="215" actId="20577"/>
          <ac:spMkLst>
            <pc:docMk/>
            <pc:sldMk cId="3849605935" sldId="326"/>
            <ac:spMk id="7" creationId="{00000000-0000-0000-0000-000000000000}"/>
          </ac:spMkLst>
        </pc:spChg>
        <pc:spChg chg="mod">
          <ac:chgData name="Stoddard, Daniel Garnett" userId="S::stoddard@oregonstate.edu::5288282c-24a2-4d77-b011-69963753e4aa" providerId="AD" clId="Web-{EB2F8BFE-4495-6899-1A5B-76C8571A8737}" dt="2019-01-17T23:02:29.063" v="240"/>
          <ac:spMkLst>
            <pc:docMk/>
            <pc:sldMk cId="3849605935" sldId="326"/>
            <ac:spMk id="9" creationId="{0BA592E9-3735-48E2-B061-80F8FFF1134B}"/>
          </ac:spMkLst>
        </pc:spChg>
        <pc:spChg chg="mod">
          <ac:chgData name="Stoddard, Daniel Garnett" userId="S::stoddard@oregonstate.edu::5288282c-24a2-4d77-b011-69963753e4aa" providerId="AD" clId="Web-{EB2F8BFE-4495-6899-1A5B-76C8571A8737}" dt="2019-01-17T23:02:29.079" v="241"/>
          <ac:spMkLst>
            <pc:docMk/>
            <pc:sldMk cId="3849605935" sldId="326"/>
            <ac:spMk id="12" creationId="{27808FFF-763D-4CAC-A7C9-9D6C3B1368A8}"/>
          </ac:spMkLst>
        </pc:spChg>
        <pc:spChg chg="mod">
          <ac:chgData name="Stoddard, Daniel Garnett" userId="S::stoddard@oregonstate.edu::5288282c-24a2-4d77-b011-69963753e4aa" providerId="AD" clId="Web-{EB2F8BFE-4495-6899-1A5B-76C8571A8737}" dt="2019-01-17T23:02:29.079" v="242"/>
          <ac:spMkLst>
            <pc:docMk/>
            <pc:sldMk cId="3849605935" sldId="326"/>
            <ac:spMk id="18" creationId="{14D136EF-C080-419A-8E72-AE287E447CBB}"/>
          </ac:spMkLst>
        </pc:spChg>
        <pc:spChg chg="mod">
          <ac:chgData name="Stoddard, Daniel Garnett" userId="S::stoddard@oregonstate.edu::5288282c-24a2-4d77-b011-69963753e4aa" providerId="AD" clId="Web-{EB2F8BFE-4495-6899-1A5B-76C8571A8737}" dt="2019-01-17T23:02:29.095" v="243"/>
          <ac:spMkLst>
            <pc:docMk/>
            <pc:sldMk cId="3849605935" sldId="326"/>
            <ac:spMk id="19" creationId="{8A0B8410-F5C3-4989-B6B6-0742A88F15CA}"/>
          </ac:spMkLst>
        </pc:spChg>
        <pc:spChg chg="mod">
          <ac:chgData name="Stoddard, Daniel Garnett" userId="S::stoddard@oregonstate.edu::5288282c-24a2-4d77-b011-69963753e4aa" providerId="AD" clId="Web-{EB2F8BFE-4495-6899-1A5B-76C8571A8737}" dt="2019-01-17T23:02:29.095" v="244"/>
          <ac:spMkLst>
            <pc:docMk/>
            <pc:sldMk cId="3849605935" sldId="326"/>
            <ac:spMk id="20" creationId="{61C98677-309A-48DC-86F8-B301E92FF94D}"/>
          </ac:spMkLst>
        </pc:spChg>
        <pc:spChg chg="mod">
          <ac:chgData name="Stoddard, Daniel Garnett" userId="S::stoddard@oregonstate.edu::5288282c-24a2-4d77-b011-69963753e4aa" providerId="AD" clId="Web-{EB2F8BFE-4495-6899-1A5B-76C8571A8737}" dt="2019-01-17T23:02:29.110" v="245"/>
          <ac:spMkLst>
            <pc:docMk/>
            <pc:sldMk cId="3849605935" sldId="326"/>
            <ac:spMk id="21" creationId="{A74370DE-63C8-468A-8F22-176B92A64891}"/>
          </ac:spMkLst>
        </pc:spChg>
        <pc:spChg chg="del mod">
          <ac:chgData name="Stoddard, Daniel Garnett" userId="S::stoddard@oregonstate.edu::5288282c-24a2-4d77-b011-69963753e4aa" providerId="AD" clId="Web-{EB2F8BFE-4495-6899-1A5B-76C8571A8737}" dt="2019-01-17T22:55:54.576" v="116"/>
          <ac:spMkLst>
            <pc:docMk/>
            <pc:sldMk cId="3849605935" sldId="326"/>
            <ac:spMk id="22" creationId="{4F2A54C7-B115-4EB4-B878-6FE2D7729615}"/>
          </ac:spMkLst>
        </pc:spChg>
        <pc:spChg chg="del">
          <ac:chgData name="Stoddard, Daniel Garnett" userId="S::stoddard@oregonstate.edu::5288282c-24a2-4d77-b011-69963753e4aa" providerId="AD" clId="Web-{EB2F8BFE-4495-6899-1A5B-76C8571A8737}" dt="2019-01-17T22:55:57.920" v="118"/>
          <ac:spMkLst>
            <pc:docMk/>
            <pc:sldMk cId="3849605935" sldId="326"/>
            <ac:spMk id="23" creationId="{166F1790-47C1-4DFB-9827-4BC1E17ECDD0}"/>
          </ac:spMkLst>
        </pc:spChg>
        <pc:spChg chg="del">
          <ac:chgData name="Stoddard, Daniel Garnett" userId="S::stoddard@oregonstate.edu::5288282c-24a2-4d77-b011-69963753e4aa" providerId="AD" clId="Web-{EB2F8BFE-4495-6899-1A5B-76C8571A8737}" dt="2019-01-17T22:55:56.514" v="117"/>
          <ac:spMkLst>
            <pc:docMk/>
            <pc:sldMk cId="3849605935" sldId="326"/>
            <ac:spMk id="24" creationId="{BD1ED4D6-FA15-4DC0-9E95-3E38CAB78EF9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2:29.126" v="246"/>
          <ac:spMkLst>
            <pc:docMk/>
            <pc:sldMk cId="3849605935" sldId="326"/>
            <ac:spMk id="25" creationId="{1376E382-7751-4D81-9803-4127D475C1F8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2:29.126" v="247"/>
          <ac:spMkLst>
            <pc:docMk/>
            <pc:sldMk cId="3849605935" sldId="326"/>
            <ac:spMk id="26" creationId="{D88D9E5D-CC90-4DD6-931B-D75027965004}"/>
          </ac:spMkLst>
        </pc:spChg>
        <pc:spChg chg="add mod">
          <ac:chgData name="Stoddard, Daniel Garnett" userId="S::stoddard@oregonstate.edu::5288282c-24a2-4d77-b011-69963753e4aa" providerId="AD" clId="Web-{EB2F8BFE-4495-6899-1A5B-76C8571A8737}" dt="2019-01-17T23:02:29.141" v="248"/>
          <ac:spMkLst>
            <pc:docMk/>
            <pc:sldMk cId="3849605935" sldId="326"/>
            <ac:spMk id="27" creationId="{A7F2B6C5-C9ED-44D3-B16C-0A9C31232AF0}"/>
          </ac:spMkLst>
        </pc:spChg>
      </pc:sldChg>
    </pc:docChg>
  </pc:docChgLst>
  <pc:docChgLst>
    <pc:chgData name="Minniti, AnneMarie Margaret" userId="S::minnitia@oregonstate.edu::69f5fdfc-1901-44c1-a503-f2602bbd0f57" providerId="AD" clId="Web-{BC3C854E-F198-6963-64C9-87BA9DDA932D}"/>
    <pc:docChg chg="modSld">
      <pc:chgData name="Minniti, AnneMarie Margaret" userId="S::minnitia@oregonstate.edu::69f5fdfc-1901-44c1-a503-f2602bbd0f57" providerId="AD" clId="Web-{BC3C854E-F198-6963-64C9-87BA9DDA932D}" dt="2019-01-22T23:27:43.038" v="42" actId="1076"/>
      <pc:docMkLst>
        <pc:docMk/>
      </pc:docMkLst>
      <pc:sldChg chg="addSp modSp">
        <pc:chgData name="Minniti, AnneMarie Margaret" userId="S::minnitia@oregonstate.edu::69f5fdfc-1901-44c1-a503-f2602bbd0f57" providerId="AD" clId="Web-{BC3C854E-F198-6963-64C9-87BA9DDA932D}" dt="2019-01-22T23:08:53.703" v="17" actId="1076"/>
        <pc:sldMkLst>
          <pc:docMk/>
          <pc:sldMk cId="2498785918" sldId="257"/>
        </pc:sldMkLst>
        <pc:spChg chg="mod">
          <ac:chgData name="Minniti, AnneMarie Margaret" userId="S::minnitia@oregonstate.edu::69f5fdfc-1901-44c1-a503-f2602bbd0f57" providerId="AD" clId="Web-{BC3C854E-F198-6963-64C9-87BA9DDA932D}" dt="2019-01-22T23:07:35.718" v="3" actId="20577"/>
          <ac:spMkLst>
            <pc:docMk/>
            <pc:sldMk cId="2498785918" sldId="257"/>
            <ac:spMk id="3" creationId="{00000000-0000-0000-0000-000000000000}"/>
          </ac:spMkLst>
        </pc:spChg>
        <pc:picChg chg="add mod">
          <ac:chgData name="Minniti, AnneMarie Margaret" userId="S::minnitia@oregonstate.edu::69f5fdfc-1901-44c1-a503-f2602bbd0f57" providerId="AD" clId="Web-{BC3C854E-F198-6963-64C9-87BA9DDA932D}" dt="2019-01-22T23:08:47.437" v="15" actId="1076"/>
          <ac:picMkLst>
            <pc:docMk/>
            <pc:sldMk cId="2498785918" sldId="257"/>
            <ac:picMk id="4" creationId="{07767FF1-871A-4BE7-AA82-4989F944685D}"/>
          </ac:picMkLst>
        </pc:picChg>
        <pc:picChg chg="add mod">
          <ac:chgData name="Minniti, AnneMarie Margaret" userId="S::minnitia@oregonstate.edu::69f5fdfc-1901-44c1-a503-f2602bbd0f57" providerId="AD" clId="Web-{BC3C854E-F198-6963-64C9-87BA9DDA932D}" dt="2019-01-22T23:08:53.703" v="17" actId="1076"/>
          <ac:picMkLst>
            <pc:docMk/>
            <pc:sldMk cId="2498785918" sldId="257"/>
            <ac:picMk id="6" creationId="{AFCC973B-518A-4D01-A4C5-858ACF0D69A5}"/>
          </ac:picMkLst>
        </pc:picChg>
      </pc:sldChg>
      <pc:sldChg chg="addSp modSp">
        <pc:chgData name="Minniti, AnneMarie Margaret" userId="S::minnitia@oregonstate.edu::69f5fdfc-1901-44c1-a503-f2602bbd0f57" providerId="AD" clId="Web-{BC3C854E-F198-6963-64C9-87BA9DDA932D}" dt="2019-01-22T23:16:32.409" v="32" actId="1076"/>
        <pc:sldMkLst>
          <pc:docMk/>
          <pc:sldMk cId="3908882405" sldId="295"/>
        </pc:sldMkLst>
        <pc:picChg chg="add mod">
          <ac:chgData name="Minniti, AnneMarie Margaret" userId="S::minnitia@oregonstate.edu::69f5fdfc-1901-44c1-a503-f2602bbd0f57" providerId="AD" clId="Web-{BC3C854E-F198-6963-64C9-87BA9DDA932D}" dt="2019-01-22T23:16:32.409" v="32" actId="1076"/>
          <ac:picMkLst>
            <pc:docMk/>
            <pc:sldMk cId="3908882405" sldId="295"/>
            <ac:picMk id="4" creationId="{F9233984-50F5-4513-B99A-73B5B97DC8BA}"/>
          </ac:picMkLst>
        </pc:picChg>
        <pc:picChg chg="add mod">
          <ac:chgData name="Minniti, AnneMarie Margaret" userId="S::minnitia@oregonstate.edu::69f5fdfc-1901-44c1-a503-f2602bbd0f57" providerId="AD" clId="Web-{BC3C854E-F198-6963-64C9-87BA9DDA932D}" dt="2019-01-22T23:16:23.956" v="31" actId="1076"/>
          <ac:picMkLst>
            <pc:docMk/>
            <pc:sldMk cId="3908882405" sldId="295"/>
            <ac:picMk id="6" creationId="{AF527804-638A-40F2-9785-0234833CEED1}"/>
          </ac:picMkLst>
        </pc:picChg>
      </pc:sldChg>
      <pc:sldChg chg="addSp modSp">
        <pc:chgData name="Minniti, AnneMarie Margaret" userId="S::minnitia@oregonstate.edu::69f5fdfc-1901-44c1-a503-f2602bbd0f57" providerId="AD" clId="Web-{BC3C854E-F198-6963-64C9-87BA9DDA932D}" dt="2019-01-22T23:27:43.038" v="42" actId="1076"/>
        <pc:sldMkLst>
          <pc:docMk/>
          <pc:sldMk cId="701107076" sldId="330"/>
        </pc:sldMkLst>
        <pc:picChg chg="add mod modCrop">
          <ac:chgData name="Minniti, AnneMarie Margaret" userId="S::minnitia@oregonstate.edu::69f5fdfc-1901-44c1-a503-f2602bbd0f57" providerId="AD" clId="Web-{BC3C854E-F198-6963-64C9-87BA9DDA932D}" dt="2019-01-22T23:27:43.038" v="42" actId="1076"/>
          <ac:picMkLst>
            <pc:docMk/>
            <pc:sldMk cId="701107076" sldId="330"/>
            <ac:picMk id="6" creationId="{6EE78BE2-72AA-49E5-BEA9-397049F06F6C}"/>
          </ac:picMkLst>
        </pc:picChg>
      </pc:sldChg>
    </pc:docChg>
  </pc:docChgLst>
  <pc:docChgLst>
    <pc:chgData name="Marshall, Mary Katherine" userId="S::marsmary@oregonstate.edu::4bb5b0b5-b301-4e9a-b850-324a00c54f77" providerId="AD" clId="Web-{90735D84-867A-AFF5-2E67-DBBD1B5332BE}"/>
    <pc:docChg chg="delSld modSld">
      <pc:chgData name="Marshall, Mary Katherine" userId="S::marsmary@oregonstate.edu::4bb5b0b5-b301-4e9a-b850-324a00c54f77" providerId="AD" clId="Web-{90735D84-867A-AFF5-2E67-DBBD1B5332BE}" dt="2019-01-23T00:27:22.790" v="13"/>
      <pc:docMkLst>
        <pc:docMk/>
      </pc:docMkLst>
      <pc:sldChg chg="addSp modSp">
        <pc:chgData name="Marshall, Mary Katherine" userId="S::marsmary@oregonstate.edu::4bb5b0b5-b301-4e9a-b850-324a00c54f77" providerId="AD" clId="Web-{90735D84-867A-AFF5-2E67-DBBD1B5332BE}" dt="2019-01-22T23:26:38.055" v="10" actId="1076"/>
        <pc:sldMkLst>
          <pc:docMk/>
          <pc:sldMk cId="701107076" sldId="330"/>
        </pc:sldMkLst>
        <pc:picChg chg="add mod modCrop">
          <ac:chgData name="Marshall, Mary Katherine" userId="S::marsmary@oregonstate.edu::4bb5b0b5-b301-4e9a-b850-324a00c54f77" providerId="AD" clId="Web-{90735D84-867A-AFF5-2E67-DBBD1B5332BE}" dt="2019-01-22T23:26:38.055" v="10" actId="1076"/>
          <ac:picMkLst>
            <pc:docMk/>
            <pc:sldMk cId="701107076" sldId="330"/>
            <ac:picMk id="4" creationId="{00C17DA7-0524-4831-8EE4-B73B75864C02}"/>
          </ac:picMkLst>
        </pc:picChg>
      </pc:sldChg>
      <pc:sldChg chg="del">
        <pc:chgData name="Marshall, Mary Katherine" userId="S::marsmary@oregonstate.edu::4bb5b0b5-b301-4e9a-b850-324a00c54f77" providerId="AD" clId="Web-{90735D84-867A-AFF5-2E67-DBBD1B5332BE}" dt="2019-01-23T00:27:15.509" v="11"/>
        <pc:sldMkLst>
          <pc:docMk/>
          <pc:sldMk cId="3555084532" sldId="340"/>
        </pc:sldMkLst>
      </pc:sldChg>
      <pc:sldChg chg="del">
        <pc:chgData name="Marshall, Mary Katherine" userId="S::marsmary@oregonstate.edu::4bb5b0b5-b301-4e9a-b850-324a00c54f77" providerId="AD" clId="Web-{90735D84-867A-AFF5-2E67-DBBD1B5332BE}" dt="2019-01-23T00:27:22.790" v="13"/>
        <pc:sldMkLst>
          <pc:docMk/>
          <pc:sldMk cId="1146126276" sldId="344"/>
        </pc:sldMkLst>
      </pc:sldChg>
      <pc:sldChg chg="del">
        <pc:chgData name="Marshall, Mary Katherine" userId="S::marsmary@oregonstate.edu::4bb5b0b5-b301-4e9a-b850-324a00c54f77" providerId="AD" clId="Web-{90735D84-867A-AFF5-2E67-DBBD1B5332BE}" dt="2019-01-23T00:27:17.025" v="12"/>
        <pc:sldMkLst>
          <pc:docMk/>
          <pc:sldMk cId="217982615" sldId="369"/>
        </pc:sldMkLst>
      </pc:sldChg>
    </pc:docChg>
  </pc:docChgLst>
  <pc:docChgLst>
    <pc:chgData name="Marshall, Mary Katherine" userId="S::marsmary@oregonstate.edu::4bb5b0b5-b301-4e9a-b850-324a00c54f77" providerId="AD" clId="Web-{24BEA8B9-1089-D302-2964-716719BC11B2}"/>
    <pc:docChg chg="addSld delSld modSld">
      <pc:chgData name="Marshall, Mary Katherine" userId="S::marsmary@oregonstate.edu::4bb5b0b5-b301-4e9a-b850-324a00c54f77" providerId="AD" clId="Web-{24BEA8B9-1089-D302-2964-716719BC11B2}" dt="2019-01-22T01:25:49.674" v="9"/>
      <pc:docMkLst>
        <pc:docMk/>
      </pc:docMkLst>
      <pc:sldChg chg="del">
        <pc:chgData name="Marshall, Mary Katherine" userId="S::marsmary@oregonstate.edu::4bb5b0b5-b301-4e9a-b850-324a00c54f77" providerId="AD" clId="Web-{24BEA8B9-1089-D302-2964-716719BC11B2}" dt="2019-01-22T01:24:59.189" v="8"/>
        <pc:sldMkLst>
          <pc:docMk/>
          <pc:sldMk cId="1456201186" sldId="331"/>
        </pc:sldMkLst>
      </pc:sldChg>
      <pc:sldChg chg="modSp">
        <pc:chgData name="Marshall, Mary Katherine" userId="S::marsmary@oregonstate.edu::4bb5b0b5-b301-4e9a-b850-324a00c54f77" providerId="AD" clId="Web-{24BEA8B9-1089-D302-2964-716719BC11B2}" dt="2019-01-22T01:23:27.876" v="4" actId="20577"/>
        <pc:sldMkLst>
          <pc:docMk/>
          <pc:sldMk cId="3555084532" sldId="340"/>
        </pc:sldMkLst>
        <pc:spChg chg="mod">
          <ac:chgData name="Marshall, Mary Katherine" userId="S::marsmary@oregonstate.edu::4bb5b0b5-b301-4e9a-b850-324a00c54f77" providerId="AD" clId="Web-{24BEA8B9-1089-D302-2964-716719BC11B2}" dt="2019-01-22T01:23:27.876" v="4" actId="20577"/>
          <ac:spMkLst>
            <pc:docMk/>
            <pc:sldMk cId="3555084532" sldId="340"/>
            <ac:spMk id="8" creationId="{8F01CBB0-B1B0-43C4-B616-712538D3DF3B}"/>
          </ac:spMkLst>
        </pc:spChg>
      </pc:sldChg>
      <pc:sldChg chg="modSp">
        <pc:chgData name="Marshall, Mary Katherine" userId="S::marsmary@oregonstate.edu::4bb5b0b5-b301-4e9a-b850-324a00c54f77" providerId="AD" clId="Web-{24BEA8B9-1089-D302-2964-716719BC11B2}" dt="2019-01-22T01:24:17.564" v="7" actId="20577"/>
        <pc:sldMkLst>
          <pc:docMk/>
          <pc:sldMk cId="1146126276" sldId="344"/>
        </pc:sldMkLst>
        <pc:spChg chg="mod">
          <ac:chgData name="Marshall, Mary Katherine" userId="S::marsmary@oregonstate.edu::4bb5b0b5-b301-4e9a-b850-324a00c54f77" providerId="AD" clId="Web-{24BEA8B9-1089-D302-2964-716719BC11B2}" dt="2019-01-22T01:24:17.564" v="7" actId="20577"/>
          <ac:spMkLst>
            <pc:docMk/>
            <pc:sldMk cId="1146126276" sldId="344"/>
            <ac:spMk id="8" creationId="{8F01CBB0-B1B0-43C4-B616-712538D3DF3B}"/>
          </ac:spMkLst>
        </pc:spChg>
      </pc:sldChg>
      <pc:sldChg chg="add replId">
        <pc:chgData name="Marshall, Mary Katherine" userId="S::marsmary@oregonstate.edu::4bb5b0b5-b301-4e9a-b850-324a00c54f77" providerId="AD" clId="Web-{24BEA8B9-1089-D302-2964-716719BC11B2}" dt="2019-01-22T01:23:19.970" v="0"/>
        <pc:sldMkLst>
          <pc:docMk/>
          <pc:sldMk cId="217982615" sldId="369"/>
        </pc:sldMkLst>
      </pc:sldChg>
      <pc:sldChg chg="add replId">
        <pc:chgData name="Marshall, Mary Katherine" userId="S::marsmary@oregonstate.edu::4bb5b0b5-b301-4e9a-b850-324a00c54f77" providerId="AD" clId="Web-{24BEA8B9-1089-D302-2964-716719BC11B2}" dt="2019-01-22T01:23:47.783" v="5"/>
        <pc:sldMkLst>
          <pc:docMk/>
          <pc:sldMk cId="2631635933" sldId="370"/>
        </pc:sldMkLst>
      </pc:sldChg>
      <pc:sldChg chg="new">
        <pc:chgData name="Marshall, Mary Katherine" userId="S::marsmary@oregonstate.edu::4bb5b0b5-b301-4e9a-b850-324a00c54f77" providerId="AD" clId="Web-{24BEA8B9-1089-D302-2964-716719BC11B2}" dt="2019-01-22T01:25:49.674" v="9"/>
        <pc:sldMkLst>
          <pc:docMk/>
          <pc:sldMk cId="2846725431" sldId="371"/>
        </pc:sldMkLst>
      </pc:sldChg>
    </pc:docChg>
  </pc:docChgLst>
  <pc:docChgLst>
    <pc:chgData name="Minniti, AnneMarie Margaret" userId="S::minnitia@oregonstate.edu::69f5fdfc-1901-44c1-a503-f2602bbd0f57" providerId="AD" clId="Web-{0CD165ED-BA45-2226-0641-1C34E296A831}"/>
    <pc:docChg chg="modSld">
      <pc:chgData name="Minniti, AnneMarie Margaret" userId="S::minnitia@oregonstate.edu::69f5fdfc-1901-44c1-a503-f2602bbd0f57" providerId="AD" clId="Web-{0CD165ED-BA45-2226-0641-1C34E296A831}" dt="2019-01-22T01:26:07.356" v="2" actId="20577"/>
      <pc:docMkLst>
        <pc:docMk/>
      </pc:docMkLst>
      <pc:sldChg chg="modSp">
        <pc:chgData name="Minniti, AnneMarie Margaret" userId="S::minnitia@oregonstate.edu::69f5fdfc-1901-44c1-a503-f2602bbd0f57" providerId="AD" clId="Web-{0CD165ED-BA45-2226-0641-1C34E296A831}" dt="2019-01-22T01:26:07.356" v="2" actId="20577"/>
        <pc:sldMkLst>
          <pc:docMk/>
          <pc:sldMk cId="1789648952" sldId="367"/>
        </pc:sldMkLst>
        <pc:spChg chg="mod">
          <ac:chgData name="Minniti, AnneMarie Margaret" userId="S::minnitia@oregonstate.edu::69f5fdfc-1901-44c1-a503-f2602bbd0f57" providerId="AD" clId="Web-{0CD165ED-BA45-2226-0641-1C34E296A831}" dt="2019-01-22T01:26:07.356" v="2" actId="20577"/>
          <ac:spMkLst>
            <pc:docMk/>
            <pc:sldMk cId="1789648952" sldId="367"/>
            <ac:spMk id="3" creationId="{B0C071C5-6344-471C-B3E6-D4D0AF1B14D9}"/>
          </ac:spMkLst>
        </pc:spChg>
      </pc:sldChg>
    </pc:docChg>
  </pc:docChgLst>
  <pc:docChgLst>
    <pc:chgData name="Jacobsen, Malaia P" userId="S::jacobsma@oregonstate.edu::7764b219-2ea3-4a1c-951b-b28a67672166" providerId="AD" clId="Web-{04BF4B65-5651-620E-8A04-1BAA62EDFFD5}"/>
    <pc:docChg chg="addSld delSld modSld">
      <pc:chgData name="Jacobsen, Malaia P" userId="S::jacobsma@oregonstate.edu::7764b219-2ea3-4a1c-951b-b28a67672166" providerId="AD" clId="Web-{04BF4B65-5651-620E-8A04-1BAA62EDFFD5}" dt="2019-01-23T21:30:57.587" v="6"/>
      <pc:docMkLst>
        <pc:docMk/>
      </pc:docMkLst>
      <pc:sldChg chg="add del">
        <pc:chgData name="Jacobsen, Malaia P" userId="S::jacobsma@oregonstate.edu::7764b219-2ea3-4a1c-951b-b28a67672166" providerId="AD" clId="Web-{04BF4B65-5651-620E-8A04-1BAA62EDFFD5}" dt="2019-01-23T21:30:57.587" v="6"/>
        <pc:sldMkLst>
          <pc:docMk/>
          <pc:sldMk cId="1337342411" sldId="299"/>
        </pc:sldMkLst>
      </pc:sldChg>
      <pc:sldChg chg="modSp">
        <pc:chgData name="Jacobsen, Malaia P" userId="S::jacobsma@oregonstate.edu::7764b219-2ea3-4a1c-951b-b28a67672166" providerId="AD" clId="Web-{04BF4B65-5651-620E-8A04-1BAA62EDFFD5}" dt="2019-01-23T21:18:23.991" v="4" actId="1076"/>
        <pc:sldMkLst>
          <pc:docMk/>
          <pc:sldMk cId="701107076" sldId="330"/>
        </pc:sldMkLst>
        <pc:spChg chg="mod">
          <ac:chgData name="Jacobsen, Malaia P" userId="S::jacobsma@oregonstate.edu::7764b219-2ea3-4a1c-951b-b28a67672166" providerId="AD" clId="Web-{04BF4B65-5651-620E-8A04-1BAA62EDFFD5}" dt="2019-01-23T21:18:16.554" v="0" actId="1076"/>
          <ac:spMkLst>
            <pc:docMk/>
            <pc:sldMk cId="701107076" sldId="330"/>
            <ac:spMk id="3" creationId="{A5AE932F-59D9-4967-8BDB-BD79B922D19B}"/>
          </ac:spMkLst>
        </pc:spChg>
        <pc:spChg chg="mod">
          <ac:chgData name="Jacobsen, Malaia P" userId="S::jacobsma@oregonstate.edu::7764b219-2ea3-4a1c-951b-b28a67672166" providerId="AD" clId="Web-{04BF4B65-5651-620E-8A04-1BAA62EDFFD5}" dt="2019-01-23T21:18:16.570" v="1" actId="1076"/>
          <ac:spMkLst>
            <pc:docMk/>
            <pc:sldMk cId="701107076" sldId="330"/>
            <ac:spMk id="5" creationId="{B330561A-6976-4692-A5AE-4EAF50E7E3E0}"/>
          </ac:spMkLst>
        </pc:spChg>
        <pc:picChg chg="mod">
          <ac:chgData name="Jacobsen, Malaia P" userId="S::jacobsma@oregonstate.edu::7764b219-2ea3-4a1c-951b-b28a67672166" providerId="AD" clId="Web-{04BF4B65-5651-620E-8A04-1BAA62EDFFD5}" dt="2019-01-23T21:18:16.601" v="3" actId="1076"/>
          <ac:picMkLst>
            <pc:docMk/>
            <pc:sldMk cId="701107076" sldId="330"/>
            <ac:picMk id="4" creationId="{00C17DA7-0524-4831-8EE4-B73B75864C02}"/>
          </ac:picMkLst>
        </pc:picChg>
        <pc:picChg chg="mod">
          <ac:chgData name="Jacobsen, Malaia P" userId="S::jacobsma@oregonstate.edu::7764b219-2ea3-4a1c-951b-b28a67672166" providerId="AD" clId="Web-{04BF4B65-5651-620E-8A04-1BAA62EDFFD5}" dt="2019-01-23T21:18:23.991" v="4" actId="1076"/>
          <ac:picMkLst>
            <pc:docMk/>
            <pc:sldMk cId="701107076" sldId="330"/>
            <ac:picMk id="6" creationId="{6EE78BE2-72AA-49E5-BEA9-397049F06F6C}"/>
          </ac:picMkLst>
        </pc:picChg>
        <pc:picChg chg="mod">
          <ac:chgData name="Jacobsen, Malaia P" userId="S::jacobsma@oregonstate.edu::7764b219-2ea3-4a1c-951b-b28a67672166" providerId="AD" clId="Web-{04BF4B65-5651-620E-8A04-1BAA62EDFFD5}" dt="2019-01-23T21:18:16.585" v="2" actId="1076"/>
          <ac:picMkLst>
            <pc:docMk/>
            <pc:sldMk cId="701107076" sldId="330"/>
            <ac:picMk id="10" creationId="{BA1E8A18-9C0A-4479-96FE-0D7539F47F8C}"/>
          </ac:picMkLst>
        </pc:picChg>
      </pc:sldChg>
    </pc:docChg>
  </pc:docChgLst>
  <pc:docChgLst>
    <pc:chgData name="Jacobsen, Malaia P" userId="S::jacobsma@oregonstate.edu::7764b219-2ea3-4a1c-951b-b28a67672166" providerId="AD" clId="Web-{AF3E138A-9BF0-D168-5798-985F79A404B1}"/>
    <pc:docChg chg="addSld modSld">
      <pc:chgData name="Jacobsen, Malaia P" userId="S::jacobsma@oregonstate.edu::7764b219-2ea3-4a1c-951b-b28a67672166" providerId="AD" clId="Web-{AF3E138A-9BF0-D168-5798-985F79A404B1}" dt="2019-01-25T17:36:08.833" v="169" actId="20577"/>
      <pc:docMkLst>
        <pc:docMk/>
      </pc:docMkLst>
      <pc:sldChg chg="modSp new">
        <pc:chgData name="Jacobsen, Malaia P" userId="S::jacobsma@oregonstate.edu::7764b219-2ea3-4a1c-951b-b28a67672166" providerId="AD" clId="Web-{AF3E138A-9BF0-D168-5798-985F79A404B1}" dt="2019-01-25T17:36:08.833" v="169" actId="20577"/>
        <pc:sldMkLst>
          <pc:docMk/>
          <pc:sldMk cId="92809604" sldId="417"/>
        </pc:sldMkLst>
        <pc:spChg chg="mod">
          <ac:chgData name="Jacobsen, Malaia P" userId="S::jacobsma@oregonstate.edu::7764b219-2ea3-4a1c-951b-b28a67672166" providerId="AD" clId="Web-{AF3E138A-9BF0-D168-5798-985F79A404B1}" dt="2019-01-25T17:33:57.020" v="10" actId="20577"/>
          <ac:spMkLst>
            <pc:docMk/>
            <pc:sldMk cId="92809604" sldId="417"/>
            <ac:spMk id="2" creationId="{18281BFC-A75C-474E-8861-0FA8C21EC294}"/>
          </ac:spMkLst>
        </pc:spChg>
        <pc:spChg chg="mod">
          <ac:chgData name="Jacobsen, Malaia P" userId="S::jacobsma@oregonstate.edu::7764b219-2ea3-4a1c-951b-b28a67672166" providerId="AD" clId="Web-{AF3E138A-9BF0-D168-5798-985F79A404B1}" dt="2019-01-25T17:36:08.833" v="169" actId="20577"/>
          <ac:spMkLst>
            <pc:docMk/>
            <pc:sldMk cId="92809604" sldId="417"/>
            <ac:spMk id="3" creationId="{706F36BE-0E6D-4F62-BD99-16CFDF9E7BFF}"/>
          </ac:spMkLst>
        </pc:spChg>
      </pc:sldChg>
    </pc:docChg>
  </pc:docChgLst>
  <pc:docChgLst>
    <pc:chgData name="Jacobsen, Malaia P" userId="S::jacobsma@oregonstate.edu::7764b219-2ea3-4a1c-951b-b28a67672166" providerId="AD" clId="Web-{96F4A1D4-3F23-74F7-107B-922CFBEF6116}"/>
    <pc:docChg chg="modSld">
      <pc:chgData name="Jacobsen, Malaia P" userId="S::jacobsma@oregonstate.edu::7764b219-2ea3-4a1c-951b-b28a67672166" providerId="AD" clId="Web-{96F4A1D4-3F23-74F7-107B-922CFBEF6116}" dt="2019-01-24T17:28:21.065" v="26"/>
      <pc:docMkLst>
        <pc:docMk/>
      </pc:docMkLst>
      <pc:sldChg chg="addSp delSp modSp">
        <pc:chgData name="Jacobsen, Malaia P" userId="S::jacobsma@oregonstate.edu::7764b219-2ea3-4a1c-951b-b28a67672166" providerId="AD" clId="Web-{96F4A1D4-3F23-74F7-107B-922CFBEF6116}" dt="2019-01-24T17:28:21.065" v="26"/>
        <pc:sldMkLst>
          <pc:docMk/>
          <pc:sldMk cId="811009873" sldId="260"/>
        </pc:sldMkLst>
        <pc:spChg chg="add del mod">
          <ac:chgData name="Jacobsen, Malaia P" userId="S::jacobsma@oregonstate.edu::7764b219-2ea3-4a1c-951b-b28a67672166" providerId="AD" clId="Web-{96F4A1D4-3F23-74F7-107B-922CFBEF6116}" dt="2019-01-24T17:28:19.956" v="25"/>
          <ac:spMkLst>
            <pc:docMk/>
            <pc:sldMk cId="811009873" sldId="260"/>
            <ac:spMk id="9" creationId="{3ADE5AC3-123C-4BE5-AC94-F38DAAFD67AA}"/>
          </ac:spMkLst>
        </pc:spChg>
        <pc:picChg chg="mod">
          <ac:chgData name="Jacobsen, Malaia P" userId="S::jacobsma@oregonstate.edu::7764b219-2ea3-4a1c-951b-b28a67672166" providerId="AD" clId="Web-{96F4A1D4-3F23-74F7-107B-922CFBEF6116}" dt="2019-01-24T17:23:21.642" v="3" actId="1076"/>
          <ac:picMkLst>
            <pc:docMk/>
            <pc:sldMk cId="811009873" sldId="260"/>
            <ac:picMk id="3" creationId="{CA7D125C-EEC2-4958-AD96-AFF0119306B1}"/>
          </ac:picMkLst>
        </pc:picChg>
        <pc:picChg chg="add del mod">
          <ac:chgData name="Jacobsen, Malaia P" userId="S::jacobsma@oregonstate.edu::7764b219-2ea3-4a1c-951b-b28a67672166" providerId="AD" clId="Web-{96F4A1D4-3F23-74F7-107B-922CFBEF6116}" dt="2019-01-24T17:23:28.642" v="6"/>
          <ac:picMkLst>
            <pc:docMk/>
            <pc:sldMk cId="811009873" sldId="260"/>
            <ac:picMk id="4" creationId="{3008A7D9-B4AE-4AE7-B2A4-4F140855234B}"/>
          </ac:picMkLst>
        </pc:picChg>
        <pc:picChg chg="add del mod modCrop">
          <ac:chgData name="Jacobsen, Malaia P" userId="S::jacobsma@oregonstate.edu::7764b219-2ea3-4a1c-951b-b28a67672166" providerId="AD" clId="Web-{96F4A1D4-3F23-74F7-107B-922CFBEF6116}" dt="2019-01-24T17:28:21.065" v="26"/>
          <ac:picMkLst>
            <pc:docMk/>
            <pc:sldMk cId="811009873" sldId="260"/>
            <ac:picMk id="6" creationId="{56A10DB0-2861-4515-A474-0C7DB43B2D10}"/>
          </ac:picMkLst>
        </pc:picChg>
      </pc:sldChg>
    </pc:docChg>
  </pc:docChgLst>
  <pc:docChgLst>
    <pc:chgData name="Jacobsen, Malaia P" userId="S::jacobsma@oregonstate.edu::7764b219-2ea3-4a1c-951b-b28a67672166" providerId="AD" clId="Web-{5C18605E-9243-CB5A-0135-EEAD760A9191}"/>
    <pc:docChg chg="addSld delSld modSld sldOrd">
      <pc:chgData name="Jacobsen, Malaia P" userId="S::jacobsma@oregonstate.edu::7764b219-2ea3-4a1c-951b-b28a67672166" providerId="AD" clId="Web-{5C18605E-9243-CB5A-0135-EEAD760A9191}" dt="2019-01-22T01:31:25.742" v="481"/>
      <pc:docMkLst>
        <pc:docMk/>
      </pc:docMkLst>
      <pc:sldChg chg="modSp ord">
        <pc:chgData name="Jacobsen, Malaia P" userId="S::jacobsma@oregonstate.edu::7764b219-2ea3-4a1c-951b-b28a67672166" providerId="AD" clId="Web-{5C18605E-9243-CB5A-0135-EEAD760A9191}" dt="2019-01-22T01:22:57.455" v="461" actId="20577"/>
        <pc:sldMkLst>
          <pc:docMk/>
          <pc:sldMk cId="2498785918" sldId="257"/>
        </pc:sldMkLst>
        <pc:spChg chg="mod">
          <ac:chgData name="Jacobsen, Malaia P" userId="S::jacobsma@oregonstate.edu::7764b219-2ea3-4a1c-951b-b28a67672166" providerId="AD" clId="Web-{5C18605E-9243-CB5A-0135-EEAD760A9191}" dt="2019-01-21T22:23:48.013" v="36" actId="20577"/>
          <ac:spMkLst>
            <pc:docMk/>
            <pc:sldMk cId="2498785918" sldId="257"/>
            <ac:spMk id="2" creationId="{00000000-0000-0000-0000-000000000000}"/>
          </ac:spMkLst>
        </pc:spChg>
        <pc:spChg chg="mod">
          <ac:chgData name="Jacobsen, Malaia P" userId="S::jacobsma@oregonstate.edu::7764b219-2ea3-4a1c-951b-b28a67672166" providerId="AD" clId="Web-{5C18605E-9243-CB5A-0135-EEAD760A9191}" dt="2019-01-22T01:22:57.455" v="461" actId="20577"/>
          <ac:spMkLst>
            <pc:docMk/>
            <pc:sldMk cId="2498785918" sldId="257"/>
            <ac:spMk id="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5C18605E-9243-CB5A-0135-EEAD760A9191}" dt="2019-01-21T22:22:18.697" v="20" actId="20577"/>
        <pc:sldMkLst>
          <pc:docMk/>
          <pc:sldMk cId="869364576" sldId="258"/>
        </pc:sldMkLst>
        <pc:spChg chg="mod">
          <ac:chgData name="Jacobsen, Malaia P" userId="S::jacobsma@oregonstate.edu::7764b219-2ea3-4a1c-951b-b28a67672166" providerId="AD" clId="Web-{5C18605E-9243-CB5A-0135-EEAD760A9191}" dt="2019-01-21T22:22:18.697" v="20" actId="20577"/>
          <ac:spMkLst>
            <pc:docMk/>
            <pc:sldMk cId="869364576" sldId="258"/>
            <ac:spMk id="2" creationId="{00000000-0000-0000-0000-000000000000}"/>
          </ac:spMkLst>
        </pc:spChg>
      </pc:sldChg>
      <pc:sldChg chg="addSp delSp modSp">
        <pc:chgData name="Jacobsen, Malaia P" userId="S::jacobsma@oregonstate.edu::7764b219-2ea3-4a1c-951b-b28a67672166" providerId="AD" clId="Web-{5C18605E-9243-CB5A-0135-EEAD760A9191}" dt="2019-01-22T01:31:25.742" v="481"/>
        <pc:sldMkLst>
          <pc:docMk/>
          <pc:sldMk cId="811009873" sldId="260"/>
        </pc:sldMkLst>
        <pc:picChg chg="del mod">
          <ac:chgData name="Jacobsen, Malaia P" userId="S::jacobsma@oregonstate.edu::7764b219-2ea3-4a1c-951b-b28a67672166" providerId="AD" clId="Web-{5C18605E-9243-CB5A-0135-EEAD760A9191}" dt="2019-01-22T01:30:06.676" v="469"/>
          <ac:picMkLst>
            <pc:docMk/>
            <pc:sldMk cId="811009873" sldId="260"/>
            <ac:picMk id="3" creationId="{115E5D6F-91E7-4305-B05A-ADAB3EA1987A}"/>
          </ac:picMkLst>
        </pc:picChg>
        <pc:picChg chg="add mod">
          <ac:chgData name="Jacobsen, Malaia P" userId="S::jacobsma@oregonstate.edu::7764b219-2ea3-4a1c-951b-b28a67672166" providerId="AD" clId="Web-{5C18605E-9243-CB5A-0135-EEAD760A9191}" dt="2019-01-22T01:31:25.742" v="481"/>
          <ac:picMkLst>
            <pc:docMk/>
            <pc:sldMk cId="811009873" sldId="260"/>
            <ac:picMk id="4" creationId="{9B8404F1-DCA5-4834-AC92-C5A12695D6AE}"/>
          </ac:picMkLst>
        </pc:picChg>
      </pc:sldChg>
      <pc:sldChg chg="modSp">
        <pc:chgData name="Jacobsen, Malaia P" userId="S::jacobsma@oregonstate.edu::7764b219-2ea3-4a1c-951b-b28a67672166" providerId="AD" clId="Web-{5C18605E-9243-CB5A-0135-EEAD760A9191}" dt="2019-01-21T23:16:15.178" v="226" actId="20577"/>
        <pc:sldMkLst>
          <pc:docMk/>
          <pc:sldMk cId="3908882405" sldId="295"/>
        </pc:sldMkLst>
        <pc:spChg chg="mod">
          <ac:chgData name="Jacobsen, Malaia P" userId="S::jacobsma@oregonstate.edu::7764b219-2ea3-4a1c-951b-b28a67672166" providerId="AD" clId="Web-{5C18605E-9243-CB5A-0135-EEAD760A9191}" dt="2019-01-21T23:16:15.178" v="226" actId="20577"/>
          <ac:spMkLst>
            <pc:docMk/>
            <pc:sldMk cId="3908882405" sldId="295"/>
            <ac:spMk id="2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5C18605E-9243-CB5A-0135-EEAD760A9191}" dt="2019-01-21T22:10:43.683" v="2" actId="1076"/>
        <pc:sldMkLst>
          <pc:docMk/>
          <pc:sldMk cId="4115412227" sldId="325"/>
        </pc:sldMkLst>
        <pc:spChg chg="mod">
          <ac:chgData name="Jacobsen, Malaia P" userId="S::jacobsma@oregonstate.edu::7764b219-2ea3-4a1c-951b-b28a67672166" providerId="AD" clId="Web-{5C18605E-9243-CB5A-0135-EEAD760A9191}" dt="2019-01-21T22:10:43.683" v="2" actId="1076"/>
          <ac:spMkLst>
            <pc:docMk/>
            <pc:sldMk cId="4115412227" sldId="325"/>
            <ac:spMk id="7" creationId="{00000000-0000-0000-0000-000000000000}"/>
          </ac:spMkLst>
        </pc:spChg>
      </pc:sldChg>
      <pc:sldChg chg="delSp">
        <pc:chgData name="Jacobsen, Malaia P" userId="S::jacobsma@oregonstate.edu::7764b219-2ea3-4a1c-951b-b28a67672166" providerId="AD" clId="Web-{5C18605E-9243-CB5A-0135-EEAD760A9191}" dt="2019-01-21T22:10:47.621" v="3"/>
        <pc:sldMkLst>
          <pc:docMk/>
          <pc:sldMk cId="3849605935" sldId="326"/>
        </pc:sldMkLst>
        <pc:spChg chg="del">
          <ac:chgData name="Jacobsen, Malaia P" userId="S::jacobsma@oregonstate.edu::7764b219-2ea3-4a1c-951b-b28a67672166" providerId="AD" clId="Web-{5C18605E-9243-CB5A-0135-EEAD760A9191}" dt="2019-01-21T22:10:47.621" v="3"/>
          <ac:spMkLst>
            <pc:docMk/>
            <pc:sldMk cId="3849605935" sldId="326"/>
            <ac:spMk id="7" creationId="{00000000-0000-0000-0000-000000000000}"/>
          </ac:spMkLst>
        </pc:spChg>
      </pc:sldChg>
      <pc:sldChg chg="add replId">
        <pc:chgData name="Jacobsen, Malaia P" userId="S::jacobsma@oregonstate.edu::7764b219-2ea3-4a1c-951b-b28a67672166" providerId="AD" clId="Web-{5C18605E-9243-CB5A-0135-EEAD760A9191}" dt="2019-01-21T22:20:10.254" v="4"/>
        <pc:sldMkLst>
          <pc:docMk/>
          <pc:sldMk cId="3933372185" sldId="327"/>
        </pc:sldMkLst>
      </pc:sldChg>
      <pc:sldChg chg="add ord replId">
        <pc:chgData name="Jacobsen, Malaia P" userId="S::jacobsma@oregonstate.edu::7764b219-2ea3-4a1c-951b-b28a67672166" providerId="AD" clId="Web-{5C18605E-9243-CB5A-0135-EEAD760A9191}" dt="2019-01-21T22:31:04.438" v="223"/>
        <pc:sldMkLst>
          <pc:docMk/>
          <pc:sldMk cId="3419425857" sldId="328"/>
        </pc:sldMkLst>
      </pc:sldChg>
      <pc:sldChg chg="add replId">
        <pc:chgData name="Jacobsen, Malaia P" userId="S::jacobsma@oregonstate.edu::7764b219-2ea3-4a1c-951b-b28a67672166" providerId="AD" clId="Web-{5C18605E-9243-CB5A-0135-EEAD760A9191}" dt="2019-01-21T22:23:36.778" v="33"/>
        <pc:sldMkLst>
          <pc:docMk/>
          <pc:sldMk cId="219882885" sldId="329"/>
        </pc:sldMkLst>
      </pc:sldChg>
      <pc:sldChg chg="modSp add del ord replId">
        <pc:chgData name="Jacobsen, Malaia P" userId="S::jacobsma@oregonstate.edu::7764b219-2ea3-4a1c-951b-b28a67672166" providerId="AD" clId="Web-{5C18605E-9243-CB5A-0135-EEAD760A9191}" dt="2019-01-21T22:23:09.871" v="32"/>
        <pc:sldMkLst>
          <pc:docMk/>
          <pc:sldMk cId="2101166563" sldId="329"/>
        </pc:sldMkLst>
        <pc:spChg chg="mod">
          <ac:chgData name="Jacobsen, Malaia P" userId="S::jacobsma@oregonstate.edu::7764b219-2ea3-4a1c-951b-b28a67672166" providerId="AD" clId="Web-{5C18605E-9243-CB5A-0135-EEAD760A9191}" dt="2019-01-21T22:22:57.995" v="31" actId="20577"/>
          <ac:spMkLst>
            <pc:docMk/>
            <pc:sldMk cId="2101166563" sldId="329"/>
            <ac:spMk id="2" creationId="{00000000-0000-0000-0000-000000000000}"/>
          </ac:spMkLst>
        </pc:spChg>
      </pc:sldChg>
      <pc:sldChg chg="modSp add ord replId">
        <pc:chgData name="Jacobsen, Malaia P" userId="S::jacobsma@oregonstate.edu::7764b219-2ea3-4a1c-951b-b28a67672166" providerId="AD" clId="Web-{5C18605E-9243-CB5A-0135-EEAD760A9191}" dt="2019-01-22T00:09:24.116" v="353" actId="20577"/>
        <pc:sldMkLst>
          <pc:docMk/>
          <pc:sldMk cId="929933013" sldId="333"/>
        </pc:sldMkLst>
        <pc:spChg chg="mod">
          <ac:chgData name="Jacobsen, Malaia P" userId="S::jacobsma@oregonstate.edu::7764b219-2ea3-4a1c-951b-b28a67672166" providerId="AD" clId="Web-{5C18605E-9243-CB5A-0135-EEAD760A9191}" dt="2019-01-22T00:05:38.654" v="260" actId="20577"/>
          <ac:spMkLst>
            <pc:docMk/>
            <pc:sldMk cId="929933013" sldId="333"/>
            <ac:spMk id="2" creationId="{00000000-0000-0000-0000-000000000000}"/>
          </ac:spMkLst>
        </pc:spChg>
        <pc:spChg chg="mod">
          <ac:chgData name="Jacobsen, Malaia P" userId="S::jacobsma@oregonstate.edu::7764b219-2ea3-4a1c-951b-b28a67672166" providerId="AD" clId="Web-{5C18605E-9243-CB5A-0135-EEAD760A9191}" dt="2019-01-22T00:09:24.116" v="353" actId="20577"/>
          <ac:spMkLst>
            <pc:docMk/>
            <pc:sldMk cId="929933013" sldId="333"/>
            <ac:spMk id="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5C18605E-9243-CB5A-0135-EEAD760A9191}" dt="2019-01-22T00:12:45.062" v="437" actId="14100"/>
        <pc:sldMkLst>
          <pc:docMk/>
          <pc:sldMk cId="1062741423" sldId="334"/>
        </pc:sldMkLst>
        <pc:spChg chg="mod">
          <ac:chgData name="Jacobsen, Malaia P" userId="S::jacobsma@oregonstate.edu::7764b219-2ea3-4a1c-951b-b28a67672166" providerId="AD" clId="Web-{5C18605E-9243-CB5A-0135-EEAD760A9191}" dt="2019-01-22T00:12:45.062" v="437" actId="14100"/>
          <ac:spMkLst>
            <pc:docMk/>
            <pc:sldMk cId="1062741423" sldId="334"/>
            <ac:spMk id="6" creationId="{0FA041FC-6D28-4C87-9E5B-B29B85C23FB8}"/>
          </ac:spMkLst>
        </pc:spChg>
        <pc:picChg chg="mod">
          <ac:chgData name="Jacobsen, Malaia P" userId="S::jacobsma@oregonstate.edu::7764b219-2ea3-4a1c-951b-b28a67672166" providerId="AD" clId="Web-{5C18605E-9243-CB5A-0135-EEAD760A9191}" dt="2019-01-22T00:11:46.685" v="367" actId="14100"/>
          <ac:picMkLst>
            <pc:docMk/>
            <pc:sldMk cId="1062741423" sldId="334"/>
            <ac:picMk id="4" creationId="{A922DD0A-2F5F-49C2-B3A6-14345CBC8B58}"/>
          </ac:picMkLst>
        </pc:picChg>
      </pc:sldChg>
      <pc:sldChg chg="modSp add del replId">
        <pc:chgData name="Jacobsen, Malaia P" userId="S::jacobsma@oregonstate.edu::7764b219-2ea3-4a1c-951b-b28a67672166" providerId="AD" clId="Web-{5C18605E-9243-CB5A-0135-EEAD760A9191}" dt="2019-01-22T00:09:53.211" v="365"/>
        <pc:sldMkLst>
          <pc:docMk/>
          <pc:sldMk cId="2347809828" sldId="335"/>
        </pc:sldMkLst>
        <pc:spChg chg="mod">
          <ac:chgData name="Jacobsen, Malaia P" userId="S::jacobsma@oregonstate.edu::7764b219-2ea3-4a1c-951b-b28a67672166" providerId="AD" clId="Web-{5C18605E-9243-CB5A-0135-EEAD760A9191}" dt="2019-01-22T00:09:46.399" v="364" actId="20577"/>
          <ac:spMkLst>
            <pc:docMk/>
            <pc:sldMk cId="2347809828" sldId="335"/>
            <ac:spMk id="2" creationId="{00000000-0000-0000-0000-000000000000}"/>
          </ac:spMkLst>
        </pc:spChg>
      </pc:sldChg>
      <pc:sldChg chg="delSp modSp">
        <pc:chgData name="Jacobsen, Malaia P" userId="S::jacobsma@oregonstate.edu::7764b219-2ea3-4a1c-951b-b28a67672166" providerId="AD" clId="Web-{5C18605E-9243-CB5A-0135-EEAD760A9191}" dt="2019-01-22T00:14:07.988" v="439"/>
        <pc:sldMkLst>
          <pc:docMk/>
          <pc:sldMk cId="2817722292" sldId="337"/>
        </pc:sldMkLst>
        <pc:spChg chg="del mod">
          <ac:chgData name="Jacobsen, Malaia P" userId="S::jacobsma@oregonstate.edu::7764b219-2ea3-4a1c-951b-b28a67672166" providerId="AD" clId="Web-{5C18605E-9243-CB5A-0135-EEAD760A9191}" dt="2019-01-22T00:14:07.988" v="439"/>
          <ac:spMkLst>
            <pc:docMk/>
            <pc:sldMk cId="2817722292" sldId="337"/>
            <ac:spMk id="8" creationId="{DADCA8B4-1B39-483E-B26A-52D274D8CB03}"/>
          </ac:spMkLst>
        </pc:spChg>
      </pc:sldChg>
    </pc:docChg>
  </pc:docChgLst>
  <pc:docChgLst>
    <pc:chgData name="Jacobsen, Malaia P" userId="S::jacobsma@oregonstate.edu::7764b219-2ea3-4a1c-951b-b28a67672166" providerId="AD" clId="Web-{8FFB1A98-4FD0-F6C9-33A6-A0028750B03C}"/>
    <pc:docChg chg="modSld sldOrd">
      <pc:chgData name="Jacobsen, Malaia P" userId="S::jacobsma@oregonstate.edu::7764b219-2ea3-4a1c-951b-b28a67672166" providerId="AD" clId="Web-{8FFB1A98-4FD0-F6C9-33A6-A0028750B03C}" dt="2019-01-17T21:52:58.301" v="5" actId="20577"/>
      <pc:docMkLst>
        <pc:docMk/>
      </pc:docMkLst>
      <pc:sldChg chg="addSp delSp modSp ord">
        <pc:chgData name="Jacobsen, Malaia P" userId="S::jacobsma@oregonstate.edu::7764b219-2ea3-4a1c-951b-b28a67672166" providerId="AD" clId="Web-{8FFB1A98-4FD0-F6C9-33A6-A0028750B03C}" dt="2019-01-17T21:52:28.426" v="4"/>
        <pc:sldMkLst>
          <pc:docMk/>
          <pc:sldMk cId="2925048662" sldId="296"/>
        </pc:sldMkLst>
        <pc:spChg chg="del mod">
          <ac:chgData name="Jacobsen, Malaia P" userId="S::jacobsma@oregonstate.edu::7764b219-2ea3-4a1c-951b-b28a67672166" providerId="AD" clId="Web-{8FFB1A98-4FD0-F6C9-33A6-A0028750B03C}" dt="2019-01-17T21:52:17.973" v="2"/>
          <ac:spMkLst>
            <pc:docMk/>
            <pc:sldMk cId="2925048662" sldId="296"/>
            <ac:spMk id="3" creationId="{00000000-0000-0000-0000-000000000000}"/>
          </ac:spMkLst>
        </pc:spChg>
        <pc:spChg chg="add del mod">
          <ac:chgData name="Jacobsen, Malaia P" userId="S::jacobsma@oregonstate.edu::7764b219-2ea3-4a1c-951b-b28a67672166" providerId="AD" clId="Web-{8FFB1A98-4FD0-F6C9-33A6-A0028750B03C}" dt="2019-01-17T21:52:21.677" v="3"/>
          <ac:spMkLst>
            <pc:docMk/>
            <pc:sldMk cId="2925048662" sldId="296"/>
            <ac:spMk id="8" creationId="{F452A686-B368-494E-AF5E-BD65638AD758}"/>
          </ac:spMkLst>
        </pc:spChg>
        <pc:spChg chg="add mod">
          <ac:chgData name="Jacobsen, Malaia P" userId="S::jacobsma@oregonstate.edu::7764b219-2ea3-4a1c-951b-b28a67672166" providerId="AD" clId="Web-{8FFB1A98-4FD0-F6C9-33A6-A0028750B03C}" dt="2019-01-17T21:52:28.426" v="4"/>
          <ac:spMkLst>
            <pc:docMk/>
            <pc:sldMk cId="2925048662" sldId="296"/>
            <ac:spMk id="10" creationId="{2760E2E7-CA43-4D09-B502-6010870FED2B}"/>
          </ac:spMkLst>
        </pc:spChg>
      </pc:sldChg>
      <pc:sldChg chg="modSp">
        <pc:chgData name="Jacobsen, Malaia P" userId="S::jacobsma@oregonstate.edu::7764b219-2ea3-4a1c-951b-b28a67672166" providerId="AD" clId="Web-{8FFB1A98-4FD0-F6C9-33A6-A0028750B03C}" dt="2019-01-17T21:52:58.301" v="5" actId="20577"/>
        <pc:sldMkLst>
          <pc:docMk/>
          <pc:sldMk cId="1337342411" sldId="299"/>
        </pc:sldMkLst>
        <pc:spChg chg="mod">
          <ac:chgData name="Jacobsen, Malaia P" userId="S::jacobsma@oregonstate.edu::7764b219-2ea3-4a1c-951b-b28a67672166" providerId="AD" clId="Web-{8FFB1A98-4FD0-F6C9-33A6-A0028750B03C}" dt="2019-01-17T21:52:58.301" v="5" actId="20577"/>
          <ac:spMkLst>
            <pc:docMk/>
            <pc:sldMk cId="1337342411" sldId="299"/>
            <ac:spMk id="7" creationId="{00000000-0000-0000-0000-000000000000}"/>
          </ac:spMkLst>
        </pc:spChg>
      </pc:sldChg>
    </pc:docChg>
  </pc:docChgLst>
  <pc:docChgLst>
    <pc:chgData name="Jacobsen, Malaia P" userId="S::jacobsma@oregonstate.edu::7764b219-2ea3-4a1c-951b-b28a67672166" providerId="AD" clId="Web-{AE458BB5-9076-84C8-A76B-947136E9F2DE}"/>
    <pc:docChg chg="addSld delSld modSld">
      <pc:chgData name="Jacobsen, Malaia P" userId="S::jacobsma@oregonstate.edu::7764b219-2ea3-4a1c-951b-b28a67672166" providerId="AD" clId="Web-{AE458BB5-9076-84C8-A76B-947136E9F2DE}" dt="2019-01-17T23:39:13.972" v="198"/>
      <pc:docMkLst>
        <pc:docMk/>
      </pc:docMkLst>
      <pc:sldChg chg="modSp">
        <pc:chgData name="Jacobsen, Malaia P" userId="S::jacobsma@oregonstate.edu::7764b219-2ea3-4a1c-951b-b28a67672166" providerId="AD" clId="Web-{AE458BB5-9076-84C8-A76B-947136E9F2DE}" dt="2019-01-17T22:32:37.309" v="159" actId="20577"/>
        <pc:sldMkLst>
          <pc:docMk/>
          <pc:sldMk cId="3908882405" sldId="295"/>
        </pc:sldMkLst>
        <pc:spChg chg="mod">
          <ac:chgData name="Jacobsen, Malaia P" userId="S::jacobsma@oregonstate.edu::7764b219-2ea3-4a1c-951b-b28a67672166" providerId="AD" clId="Web-{AE458BB5-9076-84C8-A76B-947136E9F2DE}" dt="2019-01-17T22:32:37.309" v="159" actId="20577"/>
          <ac:spMkLst>
            <pc:docMk/>
            <pc:sldMk cId="3908882405" sldId="295"/>
            <ac:spMk id="2" creationId="{00000000-0000-0000-0000-000000000000}"/>
          </ac:spMkLst>
        </pc:spChg>
        <pc:spChg chg="mod">
          <ac:chgData name="Jacobsen, Malaia P" userId="S::jacobsma@oregonstate.edu::7764b219-2ea3-4a1c-951b-b28a67672166" providerId="AD" clId="Web-{AE458BB5-9076-84C8-A76B-947136E9F2DE}" dt="2019-01-17T22:09:23.088" v="11" actId="20577"/>
          <ac:spMkLst>
            <pc:docMk/>
            <pc:sldMk cId="3908882405" sldId="295"/>
            <ac:spMk id="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32:47.121" v="165" actId="20577"/>
        <pc:sldMkLst>
          <pc:docMk/>
          <pc:sldMk cId="2911633914" sldId="303"/>
        </pc:sldMkLst>
        <pc:spChg chg="mod">
          <ac:chgData name="Jacobsen, Malaia P" userId="S::jacobsma@oregonstate.edu::7764b219-2ea3-4a1c-951b-b28a67672166" providerId="AD" clId="Web-{AE458BB5-9076-84C8-A76B-947136E9F2DE}" dt="2019-01-17T22:32:47.121" v="165" actId="20577"/>
          <ac:spMkLst>
            <pc:docMk/>
            <pc:sldMk cId="2911633914" sldId="303"/>
            <ac:spMk id="2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32:55.652" v="170" actId="20577"/>
        <pc:sldMkLst>
          <pc:docMk/>
          <pc:sldMk cId="1946029732" sldId="307"/>
        </pc:sldMkLst>
        <pc:spChg chg="mod">
          <ac:chgData name="Jacobsen, Malaia P" userId="S::jacobsma@oregonstate.edu::7764b219-2ea3-4a1c-951b-b28a67672166" providerId="AD" clId="Web-{AE458BB5-9076-84C8-A76B-947136E9F2DE}" dt="2019-01-17T22:32:55.652" v="170" actId="20577"/>
          <ac:spMkLst>
            <pc:docMk/>
            <pc:sldMk cId="1946029732" sldId="307"/>
            <ac:spMk id="2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14:00.820" v="17" actId="20577"/>
        <pc:sldMkLst>
          <pc:docMk/>
          <pc:sldMk cId="4132401106" sldId="309"/>
        </pc:sldMkLst>
        <pc:spChg chg="mod">
          <ac:chgData name="Jacobsen, Malaia P" userId="S::jacobsma@oregonstate.edu::7764b219-2ea3-4a1c-951b-b28a67672166" providerId="AD" clId="Web-{AE458BB5-9076-84C8-A76B-947136E9F2DE}" dt="2019-01-17T22:14:00.820" v="17" actId="20577"/>
          <ac:spMkLst>
            <pc:docMk/>
            <pc:sldMk cId="4132401106" sldId="309"/>
            <ac:spMk id="14" creationId="{00000000-0000-0000-0000-000000000000}"/>
          </ac:spMkLst>
        </pc:spChg>
      </pc:sldChg>
      <pc:sldChg chg="addSp delSp">
        <pc:chgData name="Jacobsen, Malaia P" userId="S::jacobsma@oregonstate.edu::7764b219-2ea3-4a1c-951b-b28a67672166" providerId="AD" clId="Web-{AE458BB5-9076-84C8-A76B-947136E9F2DE}" dt="2019-01-17T23:39:13.972" v="198"/>
        <pc:sldMkLst>
          <pc:docMk/>
          <pc:sldMk cId="1802943956" sldId="311"/>
        </pc:sldMkLst>
        <pc:spChg chg="add">
          <ac:chgData name="Jacobsen, Malaia P" userId="S::jacobsma@oregonstate.edu::7764b219-2ea3-4a1c-951b-b28a67672166" providerId="AD" clId="Web-{AE458BB5-9076-84C8-A76B-947136E9F2DE}" dt="2019-01-17T23:39:13.972" v="198"/>
          <ac:spMkLst>
            <pc:docMk/>
            <pc:sldMk cId="1802943956" sldId="311"/>
            <ac:spMk id="6" creationId="{AE1436B7-4F59-4743-BAEE-8399FBC8B8CC}"/>
          </ac:spMkLst>
        </pc:spChg>
        <pc:spChg chg="del">
          <ac:chgData name="Jacobsen, Malaia P" userId="S::jacobsma@oregonstate.edu::7764b219-2ea3-4a1c-951b-b28a67672166" providerId="AD" clId="Web-{AE458BB5-9076-84C8-A76B-947136E9F2DE}" dt="2019-01-17T23:39:06.347" v="197"/>
          <ac:spMkLst>
            <pc:docMk/>
            <pc:sldMk cId="1802943956" sldId="311"/>
            <ac:spMk id="1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33:06.293" v="178" actId="20577"/>
        <pc:sldMkLst>
          <pc:docMk/>
          <pc:sldMk cId="1537557793" sldId="312"/>
        </pc:sldMkLst>
        <pc:spChg chg="mod">
          <ac:chgData name="Jacobsen, Malaia P" userId="S::jacobsma@oregonstate.edu::7764b219-2ea3-4a1c-951b-b28a67672166" providerId="AD" clId="Web-{AE458BB5-9076-84C8-A76B-947136E9F2DE}" dt="2019-01-17T22:33:06.293" v="178" actId="20577"/>
          <ac:spMkLst>
            <pc:docMk/>
            <pc:sldMk cId="1537557793" sldId="312"/>
            <ac:spMk id="2" creationId="{00000000-0000-0000-0000-000000000000}"/>
          </ac:spMkLst>
        </pc:spChg>
        <pc:spChg chg="mod">
          <ac:chgData name="Jacobsen, Malaia P" userId="S::jacobsma@oregonstate.edu::7764b219-2ea3-4a1c-951b-b28a67672166" providerId="AD" clId="Web-{AE458BB5-9076-84C8-A76B-947136E9F2DE}" dt="2019-01-17T22:18:14.973" v="68" actId="20577"/>
          <ac:spMkLst>
            <pc:docMk/>
            <pc:sldMk cId="1537557793" sldId="312"/>
            <ac:spMk id="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15:53.147" v="22" actId="20577"/>
        <pc:sldMkLst>
          <pc:docMk/>
          <pc:sldMk cId="2623474911" sldId="313"/>
        </pc:sldMkLst>
        <pc:spChg chg="mod">
          <ac:chgData name="Jacobsen, Malaia P" userId="S::jacobsma@oregonstate.edu::7764b219-2ea3-4a1c-951b-b28a67672166" providerId="AD" clId="Web-{AE458BB5-9076-84C8-A76B-947136E9F2DE}" dt="2019-01-17T22:15:53.147" v="22" actId="20577"/>
          <ac:spMkLst>
            <pc:docMk/>
            <pc:sldMk cId="2623474911" sldId="313"/>
            <ac:spMk id="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33:14.402" v="186" actId="20577"/>
        <pc:sldMkLst>
          <pc:docMk/>
          <pc:sldMk cId="244514562" sldId="316"/>
        </pc:sldMkLst>
        <pc:spChg chg="mod">
          <ac:chgData name="Jacobsen, Malaia P" userId="S::jacobsma@oregonstate.edu::7764b219-2ea3-4a1c-951b-b28a67672166" providerId="AD" clId="Web-{AE458BB5-9076-84C8-A76B-947136E9F2DE}" dt="2019-01-17T22:33:14.402" v="186" actId="20577"/>
          <ac:spMkLst>
            <pc:docMk/>
            <pc:sldMk cId="244514562" sldId="316"/>
            <ac:spMk id="2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33:24.277" v="196" actId="20577"/>
        <pc:sldMkLst>
          <pc:docMk/>
          <pc:sldMk cId="2918491950" sldId="320"/>
        </pc:sldMkLst>
        <pc:spChg chg="mod">
          <ac:chgData name="Jacobsen, Malaia P" userId="S::jacobsma@oregonstate.edu::7764b219-2ea3-4a1c-951b-b28a67672166" providerId="AD" clId="Web-{AE458BB5-9076-84C8-A76B-947136E9F2DE}" dt="2019-01-17T22:33:24.277" v="196" actId="20577"/>
          <ac:spMkLst>
            <pc:docMk/>
            <pc:sldMk cId="2918491950" sldId="320"/>
            <ac:spMk id="2" creationId="{00000000-0000-0000-0000-000000000000}"/>
          </ac:spMkLst>
        </pc:spChg>
        <pc:spChg chg="mod">
          <ac:chgData name="Jacobsen, Malaia P" userId="S::jacobsma@oregonstate.edu::7764b219-2ea3-4a1c-951b-b28a67672166" providerId="AD" clId="Web-{AE458BB5-9076-84C8-A76B-947136E9F2DE}" dt="2019-01-17T22:32:09.028" v="158" actId="20577"/>
          <ac:spMkLst>
            <pc:docMk/>
            <pc:sldMk cId="2918491950" sldId="320"/>
            <ac:spMk id="3" creationId="{00000000-0000-0000-0000-000000000000}"/>
          </ac:spMkLst>
        </pc:spChg>
      </pc:sldChg>
      <pc:sldChg chg="modSp">
        <pc:chgData name="Jacobsen, Malaia P" userId="S::jacobsma@oregonstate.edu::7764b219-2ea3-4a1c-951b-b28a67672166" providerId="AD" clId="Web-{AE458BB5-9076-84C8-A76B-947136E9F2DE}" dt="2019-01-17T22:22:34.924" v="78" actId="20577"/>
        <pc:sldMkLst>
          <pc:docMk/>
          <pc:sldMk cId="952652553" sldId="321"/>
        </pc:sldMkLst>
        <pc:spChg chg="mod">
          <ac:chgData name="Jacobsen, Malaia P" userId="S::jacobsma@oregonstate.edu::7764b219-2ea3-4a1c-951b-b28a67672166" providerId="AD" clId="Web-{AE458BB5-9076-84C8-A76B-947136E9F2DE}" dt="2019-01-17T22:22:34.924" v="78" actId="20577"/>
          <ac:spMkLst>
            <pc:docMk/>
            <pc:sldMk cId="952652553" sldId="321"/>
            <ac:spMk id="3" creationId="{00000000-0000-0000-0000-000000000000}"/>
          </ac:spMkLst>
        </pc:spChg>
      </pc:sldChg>
      <pc:sldChg chg="add del replId">
        <pc:chgData name="Jacobsen, Malaia P" userId="S::jacobsma@oregonstate.edu::7764b219-2ea3-4a1c-951b-b28a67672166" providerId="AD" clId="Web-{AE458BB5-9076-84C8-A76B-947136E9F2DE}" dt="2019-01-17T21:58:19.907" v="1"/>
        <pc:sldMkLst>
          <pc:docMk/>
          <pc:sldMk cId="2780692776" sldId="324"/>
        </pc:sldMkLst>
      </pc:sldChg>
      <pc:sldChg chg="modSp add replId">
        <pc:chgData name="Jacobsen, Malaia P" userId="S::jacobsma@oregonstate.edu::7764b219-2ea3-4a1c-951b-b28a67672166" providerId="AD" clId="Web-{AE458BB5-9076-84C8-A76B-947136E9F2DE}" dt="2019-01-17T21:58:58.266" v="6" actId="20577"/>
        <pc:sldMkLst>
          <pc:docMk/>
          <pc:sldMk cId="2901952651" sldId="324"/>
        </pc:sldMkLst>
        <pc:spChg chg="mod">
          <ac:chgData name="Jacobsen, Malaia P" userId="S::jacobsma@oregonstate.edu::7764b219-2ea3-4a1c-951b-b28a67672166" providerId="AD" clId="Web-{AE458BB5-9076-84C8-A76B-947136E9F2DE}" dt="2019-01-17T21:58:58.266" v="6" actId="20577"/>
          <ac:spMkLst>
            <pc:docMk/>
            <pc:sldMk cId="2901952651" sldId="324"/>
            <ac:spMk id="2" creationId="{00000000-0000-0000-0000-000000000000}"/>
          </ac:spMkLst>
        </pc:spChg>
      </pc:sldChg>
    </pc:docChg>
  </pc:docChgLst>
  <pc:docChgLst>
    <pc:chgData name="Stoddard, Daniel Garnett" userId="S::stoddard@oregonstate.edu::5288282c-24a2-4d77-b011-69963753e4aa" providerId="AD" clId="Web-{3DE9891C-A270-548A-A9BB-9844B74B1443}"/>
    <pc:docChg chg="addSld delSld modSld sldOrd">
      <pc:chgData name="Stoddard, Daniel Garnett" userId="S::stoddard@oregonstate.edu::5288282c-24a2-4d77-b011-69963753e4aa" providerId="AD" clId="Web-{3DE9891C-A270-548A-A9BB-9844B74B1443}" dt="2019-01-22T01:03:10.178" v="1416" actId="20577"/>
      <pc:docMkLst>
        <pc:docMk/>
      </pc:docMkLst>
      <pc:sldChg chg="addSp delSp modSp new">
        <pc:chgData name="Stoddard, Daniel Garnett" userId="S::stoddard@oregonstate.edu::5288282c-24a2-4d77-b011-69963753e4aa" providerId="AD" clId="Web-{3DE9891C-A270-548A-A9BB-9844B74B1443}" dt="2019-01-22T00:11:19.092" v="76" actId="20577"/>
        <pc:sldMkLst>
          <pc:docMk/>
          <pc:sldMk cId="1062741423" sldId="334"/>
        </pc:sldMkLst>
        <pc:spChg chg="mod">
          <ac:chgData name="Stoddard, Daniel Garnett" userId="S::stoddard@oregonstate.edu::5288282c-24a2-4d77-b011-69963753e4aa" providerId="AD" clId="Web-{3DE9891C-A270-548A-A9BB-9844B74B1443}" dt="2019-01-22T00:11:00.794" v="28" actId="1076"/>
          <ac:spMkLst>
            <pc:docMk/>
            <pc:sldMk cId="1062741423" sldId="334"/>
            <ac:spMk id="2" creationId="{5EA2B3DF-CA56-49C9-8BFA-10A3802BE19A}"/>
          </ac:spMkLst>
        </pc:spChg>
        <pc:spChg chg="del">
          <ac:chgData name="Stoddard, Daniel Garnett" userId="S::stoddard@oregonstate.edu::5288282c-24a2-4d77-b011-69963753e4aa" providerId="AD" clId="Web-{3DE9891C-A270-548A-A9BB-9844B74B1443}" dt="2019-01-22T00:09:53.323" v="18"/>
          <ac:spMkLst>
            <pc:docMk/>
            <pc:sldMk cId="1062741423" sldId="334"/>
            <ac:spMk id="3" creationId="{AA0583BA-0268-4E2C-AE63-1A867A50F44E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11:19.092" v="76" actId="20577"/>
          <ac:spMkLst>
            <pc:docMk/>
            <pc:sldMk cId="1062741423" sldId="334"/>
            <ac:spMk id="6" creationId="{0FA041FC-6D28-4C87-9E5B-B29B85C23FB8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10:35.809" v="25" actId="1076"/>
          <ac:picMkLst>
            <pc:docMk/>
            <pc:sldMk cId="1062741423" sldId="334"/>
            <ac:picMk id="4" creationId="{A922DD0A-2F5F-49C2-B3A6-14345CBC8B58}"/>
          </ac:picMkLst>
        </pc:picChg>
      </pc:sldChg>
      <pc:sldChg chg="addSp delSp modSp add del replId">
        <pc:chgData name="Stoddard, Daniel Garnett" userId="S::stoddard@oregonstate.edu::5288282c-24a2-4d77-b011-69963753e4aa" providerId="AD" clId="Web-{3DE9891C-A270-548A-A9BB-9844B74B1443}" dt="2019-01-22T00:13:52.958" v="178"/>
        <pc:sldMkLst>
          <pc:docMk/>
          <pc:sldMk cId="4028910641" sldId="335"/>
        </pc:sldMkLst>
        <pc:spChg chg="mod">
          <ac:chgData name="Stoddard, Daniel Garnett" userId="S::stoddard@oregonstate.edu::5288282c-24a2-4d77-b011-69963753e4aa" providerId="AD" clId="Web-{3DE9891C-A270-548A-A9BB-9844B74B1443}" dt="2019-01-22T00:12:21.094" v="112" actId="20577"/>
          <ac:spMkLst>
            <pc:docMk/>
            <pc:sldMk cId="4028910641" sldId="335"/>
            <ac:spMk id="6" creationId="{0FA041FC-6D28-4C87-9E5B-B29B85C23FB8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12:10.375" v="85"/>
          <ac:spMkLst>
            <pc:docMk/>
            <pc:sldMk cId="4028910641" sldId="335"/>
            <ac:spMk id="8" creationId="{53D57CCE-8E5A-4092-82D7-C6051B22EF0B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12:03.390" v="84"/>
          <ac:picMkLst>
            <pc:docMk/>
            <pc:sldMk cId="4028910641" sldId="335"/>
            <ac:picMk id="3" creationId="{AA8C4BCE-5191-4AF6-8A3C-0AF0D66C3B95}"/>
          </ac:picMkLst>
        </pc:picChg>
        <pc:picChg chg="del">
          <ac:chgData name="Stoddard, Daniel Garnett" userId="S::stoddard@oregonstate.edu::5288282c-24a2-4d77-b011-69963753e4aa" providerId="AD" clId="Web-{3DE9891C-A270-548A-A9BB-9844B74B1443}" dt="2019-01-22T00:12:10.375" v="85"/>
          <ac:picMkLst>
            <pc:docMk/>
            <pc:sldMk cId="4028910641" sldId="335"/>
            <ac:picMk id="4" creationId="{A922DD0A-2F5F-49C2-B3A6-14345CBC8B58}"/>
          </ac:picMkLst>
        </pc:picChg>
      </pc:sldChg>
      <pc:sldChg chg="add del replId">
        <pc:chgData name="Stoddard, Daniel Garnett" userId="S::stoddard@oregonstate.edu::5288282c-24a2-4d77-b011-69963753e4aa" providerId="AD" clId="Web-{3DE9891C-A270-548A-A9BB-9844B74B1443}" dt="2019-01-22T00:13:55.208" v="179"/>
        <pc:sldMkLst>
          <pc:docMk/>
          <pc:sldMk cId="1776942396" sldId="336"/>
        </pc:sldMkLst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13:47.942" v="175" actId="20577"/>
        <pc:sldMkLst>
          <pc:docMk/>
          <pc:sldMk cId="2817722292" sldId="337"/>
        </pc:sldMkLst>
        <pc:spChg chg="mod">
          <ac:chgData name="Stoddard, Daniel Garnett" userId="S::stoddard@oregonstate.edu::5288282c-24a2-4d77-b011-69963753e4aa" providerId="AD" clId="Web-{3DE9891C-A270-548A-A9BB-9844B74B1443}" dt="2019-01-22T00:13:47.942" v="175" actId="20577"/>
          <ac:spMkLst>
            <pc:docMk/>
            <pc:sldMk cId="2817722292" sldId="337"/>
            <ac:spMk id="6" creationId="{0FA041FC-6D28-4C87-9E5B-B29B85C23FB8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13:34.895" v="124"/>
          <ac:spMkLst>
            <pc:docMk/>
            <pc:sldMk cId="2817722292" sldId="337"/>
            <ac:spMk id="8" creationId="{DADCA8B4-1B39-483E-B26A-52D274D8CB03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13:31.145" v="123"/>
          <ac:picMkLst>
            <pc:docMk/>
            <pc:sldMk cId="2817722292" sldId="337"/>
            <ac:picMk id="3" creationId="{05541BBD-A824-41BB-A416-643ED3481311}"/>
          </ac:picMkLst>
        </pc:picChg>
        <pc:picChg chg="del">
          <ac:chgData name="Stoddard, Daniel Garnett" userId="S::stoddard@oregonstate.edu::5288282c-24a2-4d77-b011-69963753e4aa" providerId="AD" clId="Web-{3DE9891C-A270-548A-A9BB-9844B74B1443}" dt="2019-01-22T00:13:34.895" v="124"/>
          <ac:picMkLst>
            <pc:docMk/>
            <pc:sldMk cId="2817722292" sldId="337"/>
            <ac:picMk id="4" creationId="{A922DD0A-2F5F-49C2-B3A6-14345CBC8B58}"/>
          </ac:picMkLst>
        </pc:picChg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15:00.757" v="253" actId="20577"/>
        <pc:sldMkLst>
          <pc:docMk/>
          <pc:sldMk cId="2469267082" sldId="338"/>
        </pc:sldMkLst>
        <pc:spChg chg="mod">
          <ac:chgData name="Stoddard, Daniel Garnett" userId="S::stoddard@oregonstate.edu::5288282c-24a2-4d77-b011-69963753e4aa" providerId="AD" clId="Web-{3DE9891C-A270-548A-A9BB-9844B74B1443}" dt="2019-01-22T00:15:00.757" v="253" actId="20577"/>
          <ac:spMkLst>
            <pc:docMk/>
            <pc:sldMk cId="2469267082" sldId="338"/>
            <ac:spMk id="6" creationId="{0FA041FC-6D28-4C87-9E5B-B29B85C23FB8}"/>
          </ac:spMkLst>
        </pc:spChg>
        <pc:spChg chg="del">
          <ac:chgData name="Stoddard, Daniel Garnett" userId="S::stoddard@oregonstate.edu::5288282c-24a2-4d77-b011-69963753e4aa" providerId="AD" clId="Web-{3DE9891C-A270-548A-A9BB-9844B74B1443}" dt="2019-01-22T00:14:10.099" v="181"/>
          <ac:spMkLst>
            <pc:docMk/>
            <pc:sldMk cId="2469267082" sldId="338"/>
            <ac:spMk id="8" creationId="{DADCA8B4-1B39-483E-B26A-52D274D8CB03}"/>
          </ac:spMkLst>
        </pc:spChg>
        <pc:picChg chg="del">
          <ac:chgData name="Stoddard, Daniel Garnett" userId="S::stoddard@oregonstate.edu::5288282c-24a2-4d77-b011-69963753e4aa" providerId="AD" clId="Web-{3DE9891C-A270-548A-A9BB-9844B74B1443}" dt="2019-01-22T00:14:30.694" v="186"/>
          <ac:picMkLst>
            <pc:docMk/>
            <pc:sldMk cId="2469267082" sldId="338"/>
            <ac:picMk id="3" creationId="{05541BBD-A824-41BB-A416-643ED3481311}"/>
          </ac:picMkLst>
        </pc:picChg>
        <pc:picChg chg="add mod ord">
          <ac:chgData name="Stoddard, Daniel Garnett" userId="S::stoddard@oregonstate.edu::5288282c-24a2-4d77-b011-69963753e4aa" providerId="AD" clId="Web-{3DE9891C-A270-548A-A9BB-9844B74B1443}" dt="2019-01-22T00:14:28.303" v="185"/>
          <ac:picMkLst>
            <pc:docMk/>
            <pc:sldMk cId="2469267082" sldId="338"/>
            <ac:picMk id="4" creationId="{C9634C60-161D-4FC9-9A5C-12AEF9667F59}"/>
          </ac:picMkLst>
        </pc:picChg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17:11.622" v="389"/>
        <pc:sldMkLst>
          <pc:docMk/>
          <pc:sldMk cId="457021390" sldId="339"/>
        </pc:sldMkLst>
        <pc:spChg chg="mod">
          <ac:chgData name="Stoddard, Daniel Garnett" userId="S::stoddard@oregonstate.edu::5288282c-24a2-4d77-b011-69963753e4aa" providerId="AD" clId="Web-{3DE9891C-A270-548A-A9BB-9844B74B1443}" dt="2019-01-22T00:16:56.621" v="388" actId="14100"/>
          <ac:spMkLst>
            <pc:docMk/>
            <pc:sldMk cId="457021390" sldId="339"/>
            <ac:spMk id="6" creationId="{0FA041FC-6D28-4C87-9E5B-B29B85C23FB8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16:30.433" v="350"/>
          <ac:spMkLst>
            <pc:docMk/>
            <pc:sldMk cId="457021390" sldId="339"/>
            <ac:spMk id="8" creationId="{8F01CBB0-B1B0-43C4-B616-712538D3DF3B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17:11.622" v="389"/>
          <ac:picMkLst>
            <pc:docMk/>
            <pc:sldMk cId="457021390" sldId="339"/>
            <ac:picMk id="3" creationId="{6F319836-CAF5-4B6C-BE5B-B955F0BA3202}"/>
          </ac:picMkLst>
        </pc:picChg>
        <pc:picChg chg="del">
          <ac:chgData name="Stoddard, Daniel Garnett" userId="S::stoddard@oregonstate.edu::5288282c-24a2-4d77-b011-69963753e4aa" providerId="AD" clId="Web-{3DE9891C-A270-548A-A9BB-9844B74B1443}" dt="2019-01-22T00:16:30.433" v="350"/>
          <ac:picMkLst>
            <pc:docMk/>
            <pc:sldMk cId="457021390" sldId="339"/>
            <ac:picMk id="4" creationId="{C9634C60-161D-4FC9-9A5C-12AEF9667F59}"/>
          </ac:picMkLst>
        </pc:picChg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44:24.245" v="1330" actId="20577"/>
        <pc:sldMkLst>
          <pc:docMk/>
          <pc:sldMk cId="3555084532" sldId="340"/>
        </pc:sldMkLst>
        <pc:spChg chg="del">
          <ac:chgData name="Stoddard, Daniel Garnett" userId="S::stoddard@oregonstate.edu::5288282c-24a2-4d77-b011-69963753e4aa" providerId="AD" clId="Web-{3DE9891C-A270-548A-A9BB-9844B74B1443}" dt="2019-01-22T00:17:43.029" v="394"/>
          <ac:spMkLst>
            <pc:docMk/>
            <pc:sldMk cId="3555084532" sldId="340"/>
            <ac:spMk id="6" creationId="{0FA041FC-6D28-4C87-9E5B-B29B85C23FB8}"/>
          </ac:spMkLst>
        </pc:spChg>
        <pc:spChg chg="add del mod">
          <ac:chgData name="Stoddard, Daniel Garnett" userId="S::stoddard@oregonstate.edu::5288282c-24a2-4d77-b011-69963753e4aa" providerId="AD" clId="Web-{3DE9891C-A270-548A-A9BB-9844B74B1443}" dt="2019-01-22T00:44:24.245" v="1330" actId="20577"/>
          <ac:spMkLst>
            <pc:docMk/>
            <pc:sldMk cId="3555084532" sldId="340"/>
            <ac:spMk id="8" creationId="{8F01CBB0-B1B0-43C4-B616-712538D3DF3B}"/>
          </ac:spMkLst>
        </pc:spChg>
        <pc:picChg chg="del">
          <ac:chgData name="Stoddard, Daniel Garnett" userId="S::stoddard@oregonstate.edu::5288282c-24a2-4d77-b011-69963753e4aa" providerId="AD" clId="Web-{3DE9891C-A270-548A-A9BB-9844B74B1443}" dt="2019-01-22T00:17:35.794" v="391"/>
          <ac:picMkLst>
            <pc:docMk/>
            <pc:sldMk cId="3555084532" sldId="340"/>
            <ac:picMk id="3" creationId="{6F319836-CAF5-4B6C-BE5B-B955F0BA3202}"/>
          </ac:picMkLst>
        </pc:picChg>
      </pc:sldChg>
      <pc:sldChg chg="addSp delSp modSp add ord replId">
        <pc:chgData name="Stoddard, Daniel Garnett" userId="S::stoddard@oregonstate.edu::5288282c-24a2-4d77-b011-69963753e4aa" providerId="AD" clId="Web-{3DE9891C-A270-548A-A9BB-9844B74B1443}" dt="2019-01-22T00:20:51.786" v="560" actId="20577"/>
        <pc:sldMkLst>
          <pc:docMk/>
          <pc:sldMk cId="3980801265" sldId="341"/>
        </pc:sldMkLst>
        <pc:spChg chg="mod">
          <ac:chgData name="Stoddard, Daniel Garnett" userId="S::stoddard@oregonstate.edu::5288282c-24a2-4d77-b011-69963753e4aa" providerId="AD" clId="Web-{3DE9891C-A270-548A-A9BB-9844B74B1443}" dt="2019-01-22T00:20:04.472" v="521" actId="20577"/>
          <ac:spMkLst>
            <pc:docMk/>
            <pc:sldMk cId="3980801265" sldId="341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20:51.786" v="560" actId="20577"/>
          <ac:spMkLst>
            <pc:docMk/>
            <pc:sldMk cId="3980801265" sldId="341"/>
            <ac:spMk id="6" creationId="{0FA041FC-6D28-4C87-9E5B-B29B85C23FB8}"/>
          </ac:spMkLst>
        </pc:spChg>
        <pc:spChg chg="del">
          <ac:chgData name="Stoddard, Daniel Garnett" userId="S::stoddard@oregonstate.edu::5288282c-24a2-4d77-b011-69963753e4aa" providerId="AD" clId="Web-{3DE9891C-A270-548A-A9BB-9844B74B1443}" dt="2019-01-22T00:20:12.675" v="522"/>
          <ac:spMkLst>
            <pc:docMk/>
            <pc:sldMk cId="3980801265" sldId="341"/>
            <ac:spMk id="8" creationId="{8F01CBB0-B1B0-43C4-B616-712538D3DF3B}"/>
          </ac:spMkLst>
        </pc:spChg>
        <pc:picChg chg="del ord">
          <ac:chgData name="Stoddard, Daniel Garnett" userId="S::stoddard@oregonstate.edu::5288282c-24a2-4d77-b011-69963753e4aa" providerId="AD" clId="Web-{3DE9891C-A270-548A-A9BB-9844B74B1443}" dt="2019-01-22T00:20:36.082" v="528"/>
          <ac:picMkLst>
            <pc:docMk/>
            <pc:sldMk cId="3980801265" sldId="341"/>
            <ac:picMk id="3" creationId="{6F319836-CAF5-4B6C-BE5B-B955F0BA3202}"/>
          </ac:picMkLst>
        </pc:picChg>
        <pc:picChg chg="add mod ord">
          <ac:chgData name="Stoddard, Daniel Garnett" userId="S::stoddard@oregonstate.edu::5288282c-24a2-4d77-b011-69963753e4aa" providerId="AD" clId="Web-{3DE9891C-A270-548A-A9BB-9844B74B1443}" dt="2019-01-22T00:20:38.708" v="529"/>
          <ac:picMkLst>
            <pc:docMk/>
            <pc:sldMk cId="3980801265" sldId="341"/>
            <ac:picMk id="4" creationId="{B71E808F-9D06-4BDE-BF4D-BE0795871DB8}"/>
          </ac:picMkLst>
        </pc:picChg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24:02.684" v="678" actId="14100"/>
        <pc:sldMkLst>
          <pc:docMk/>
          <pc:sldMk cId="1396331010" sldId="342"/>
        </pc:sldMkLst>
        <pc:spChg chg="mod">
          <ac:chgData name="Stoddard, Daniel Garnett" userId="S::stoddard@oregonstate.edu::5288282c-24a2-4d77-b011-69963753e4aa" providerId="AD" clId="Web-{3DE9891C-A270-548A-A9BB-9844B74B1443}" dt="2019-01-22T00:24:02.684" v="678" actId="14100"/>
          <ac:spMkLst>
            <pc:docMk/>
            <pc:sldMk cId="1396331010" sldId="342"/>
            <ac:spMk id="6" creationId="{0FA041FC-6D28-4C87-9E5B-B29B85C23FB8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21:32.960" v="569"/>
          <ac:spMkLst>
            <pc:docMk/>
            <pc:sldMk cId="1396331010" sldId="342"/>
            <ac:spMk id="8" creationId="{D6B67981-3ADD-4C34-8DE1-42DDFD8658C3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21:40.835" v="570"/>
          <ac:picMkLst>
            <pc:docMk/>
            <pc:sldMk cId="1396331010" sldId="342"/>
            <ac:picMk id="3" creationId="{E1BA97E4-C44E-436E-BF61-62B37CC54A2E}"/>
          </ac:picMkLst>
        </pc:picChg>
        <pc:picChg chg="del">
          <ac:chgData name="Stoddard, Daniel Garnett" userId="S::stoddard@oregonstate.edu::5288282c-24a2-4d77-b011-69963753e4aa" providerId="AD" clId="Web-{3DE9891C-A270-548A-A9BB-9844B74B1443}" dt="2019-01-22T00:21:32.960" v="569"/>
          <ac:picMkLst>
            <pc:docMk/>
            <pc:sldMk cId="1396331010" sldId="342"/>
            <ac:picMk id="4" creationId="{B71E808F-9D06-4BDE-BF4D-BE0795871DB8}"/>
          </ac:picMkLst>
        </pc:picChg>
      </pc:sldChg>
      <pc:sldChg chg="add replId">
        <pc:chgData name="Stoddard, Daniel Garnett" userId="S::stoddard@oregonstate.edu::5288282c-24a2-4d77-b011-69963753e4aa" providerId="AD" clId="Web-{3DE9891C-A270-548A-A9BB-9844B74B1443}" dt="2019-01-22T00:24:31.670" v="679"/>
        <pc:sldMkLst>
          <pc:docMk/>
          <pc:sldMk cId="2066989036" sldId="343"/>
        </pc:sldMkLst>
      </pc:sldChg>
      <pc:sldChg chg="modSp add ord replId">
        <pc:chgData name="Stoddard, Daniel Garnett" userId="S::stoddard@oregonstate.edu::5288282c-24a2-4d77-b011-69963753e4aa" providerId="AD" clId="Web-{3DE9891C-A270-548A-A9BB-9844B74B1443}" dt="2019-01-22T00:45:24.185" v="1377" actId="20577"/>
        <pc:sldMkLst>
          <pc:docMk/>
          <pc:sldMk cId="1146126276" sldId="344"/>
        </pc:sldMkLst>
        <pc:spChg chg="mod">
          <ac:chgData name="Stoddard, Daniel Garnett" userId="S::stoddard@oregonstate.edu::5288282c-24a2-4d77-b011-69963753e4aa" providerId="AD" clId="Web-{3DE9891C-A270-548A-A9BB-9844B74B1443}" dt="2019-01-22T00:25:11.374" v="691" actId="20577"/>
          <ac:spMkLst>
            <pc:docMk/>
            <pc:sldMk cId="1146126276" sldId="344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45:24.185" v="1377" actId="20577"/>
          <ac:spMkLst>
            <pc:docMk/>
            <pc:sldMk cId="1146126276" sldId="344"/>
            <ac:spMk id="8" creationId="{8F01CBB0-B1B0-43C4-B616-712538D3DF3B}"/>
          </ac:spMkLst>
        </pc:spChg>
      </pc:sldChg>
      <pc:sldChg chg="add del replId">
        <pc:chgData name="Stoddard, Daniel Garnett" userId="S::stoddard@oregonstate.edu::5288282c-24a2-4d77-b011-69963753e4aa" providerId="AD" clId="Web-{3DE9891C-A270-548A-A9BB-9844B74B1443}" dt="2019-01-22T00:25:42.408" v="717"/>
        <pc:sldMkLst>
          <pc:docMk/>
          <pc:sldMk cId="1236721212" sldId="345"/>
        </pc:sldMkLst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32:56.939" v="1102" actId="20577"/>
        <pc:sldMkLst>
          <pc:docMk/>
          <pc:sldMk cId="1688274281" sldId="346"/>
        </pc:sldMkLst>
        <pc:spChg chg="mod">
          <ac:chgData name="Stoddard, Daniel Garnett" userId="S::stoddard@oregonstate.edu::5288282c-24a2-4d77-b011-69963753e4aa" providerId="AD" clId="Web-{3DE9891C-A270-548A-A9BB-9844B74B1443}" dt="2019-01-22T00:32:56.939" v="1102" actId="20577"/>
          <ac:spMkLst>
            <pc:docMk/>
            <pc:sldMk cId="1688274281" sldId="346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27:28.114" v="866" actId="20577"/>
          <ac:spMkLst>
            <pc:docMk/>
            <pc:sldMk cId="1688274281" sldId="346"/>
            <ac:spMk id="6" creationId="{0FA041FC-6D28-4C87-9E5B-B29B85C23FB8}"/>
          </ac:spMkLst>
        </pc:spChg>
        <pc:spChg chg="del">
          <ac:chgData name="Stoddard, Daniel Garnett" userId="S::stoddard@oregonstate.edu::5288282c-24a2-4d77-b011-69963753e4aa" providerId="AD" clId="Web-{3DE9891C-A270-548A-A9BB-9844B74B1443}" dt="2019-01-22T00:25:56.923" v="718"/>
          <ac:spMkLst>
            <pc:docMk/>
            <pc:sldMk cId="1688274281" sldId="346"/>
            <ac:spMk id="8" creationId="{D6B67981-3ADD-4C34-8DE1-42DDFD8658C3}"/>
          </ac:spMkLst>
        </pc:spChg>
        <pc:picChg chg="del ord">
          <ac:chgData name="Stoddard, Daniel Garnett" userId="S::stoddard@oregonstate.edu::5288282c-24a2-4d77-b011-69963753e4aa" providerId="AD" clId="Web-{3DE9891C-A270-548A-A9BB-9844B74B1443}" dt="2019-01-22T00:26:34.456" v="725"/>
          <ac:picMkLst>
            <pc:docMk/>
            <pc:sldMk cId="1688274281" sldId="346"/>
            <ac:picMk id="3" creationId="{E1BA97E4-C44E-436E-BF61-62B37CC54A2E}"/>
          </ac:picMkLst>
        </pc:picChg>
        <pc:picChg chg="add mod ord">
          <ac:chgData name="Stoddard, Daniel Garnett" userId="S::stoddard@oregonstate.edu::5288282c-24a2-4d77-b011-69963753e4aa" providerId="AD" clId="Web-{3DE9891C-A270-548A-A9BB-9844B74B1443}" dt="2019-01-22T00:26:31.956" v="724"/>
          <ac:picMkLst>
            <pc:docMk/>
            <pc:sldMk cId="1688274281" sldId="346"/>
            <ac:picMk id="4" creationId="{B36D1056-6DEB-440C-BB14-AE9D3135E344}"/>
          </ac:picMkLst>
        </pc:picChg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33:05.439" v="1114" actId="20577"/>
        <pc:sldMkLst>
          <pc:docMk/>
          <pc:sldMk cId="4148050779" sldId="347"/>
        </pc:sldMkLst>
        <pc:spChg chg="mod">
          <ac:chgData name="Stoddard, Daniel Garnett" userId="S::stoddard@oregonstate.edu::5288282c-24a2-4d77-b011-69963753e4aa" providerId="AD" clId="Web-{3DE9891C-A270-548A-A9BB-9844B74B1443}" dt="2019-01-22T00:33:05.439" v="1114" actId="20577"/>
          <ac:spMkLst>
            <pc:docMk/>
            <pc:sldMk cId="4148050779" sldId="347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29:55.604" v="998" actId="20577"/>
          <ac:spMkLst>
            <pc:docMk/>
            <pc:sldMk cId="4148050779" sldId="347"/>
            <ac:spMk id="6" creationId="{0FA041FC-6D28-4C87-9E5B-B29B85C23FB8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29:07.711" v="875"/>
          <ac:spMkLst>
            <pc:docMk/>
            <pc:sldMk cId="4148050779" sldId="347"/>
            <ac:spMk id="8" creationId="{E6907A16-8C35-4C54-A6EC-93A127EA422E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30:15.354" v="1002"/>
          <ac:picMkLst>
            <pc:docMk/>
            <pc:sldMk cId="4148050779" sldId="347"/>
            <ac:picMk id="3" creationId="{F601F04F-AC7D-49AB-84EC-A7EE4C042E5E}"/>
          </ac:picMkLst>
        </pc:picChg>
        <pc:picChg chg="del">
          <ac:chgData name="Stoddard, Daniel Garnett" userId="S::stoddard@oregonstate.edu::5288282c-24a2-4d77-b011-69963753e4aa" providerId="AD" clId="Web-{3DE9891C-A270-548A-A9BB-9844B74B1443}" dt="2019-01-22T00:29:07.711" v="875"/>
          <ac:picMkLst>
            <pc:docMk/>
            <pc:sldMk cId="4148050779" sldId="347"/>
            <ac:picMk id="4" creationId="{B36D1056-6DEB-440C-BB14-AE9D3135E344}"/>
          </ac:picMkLst>
        </pc:picChg>
      </pc:sldChg>
      <pc:sldChg chg="addSp delSp modSp add replId">
        <pc:chgData name="Stoddard, Daniel Garnett" userId="S::stoddard@oregonstate.edu::5288282c-24a2-4d77-b011-69963753e4aa" providerId="AD" clId="Web-{3DE9891C-A270-548A-A9BB-9844B74B1443}" dt="2019-01-22T00:33:14.939" v="1120" actId="20577"/>
        <pc:sldMkLst>
          <pc:docMk/>
          <pc:sldMk cId="389782156" sldId="348"/>
        </pc:sldMkLst>
        <pc:spChg chg="mod">
          <ac:chgData name="Stoddard, Daniel Garnett" userId="S::stoddard@oregonstate.edu::5288282c-24a2-4d77-b011-69963753e4aa" providerId="AD" clId="Web-{3DE9891C-A270-548A-A9BB-9844B74B1443}" dt="2019-01-22T00:33:14.939" v="1120" actId="20577"/>
          <ac:spMkLst>
            <pc:docMk/>
            <pc:sldMk cId="389782156" sldId="348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31:13.232" v="1085" actId="20577"/>
          <ac:spMkLst>
            <pc:docMk/>
            <pc:sldMk cId="389782156" sldId="348"/>
            <ac:spMk id="6" creationId="{0FA041FC-6D28-4C87-9E5B-B29B85C23FB8}"/>
          </ac:spMkLst>
        </pc:spChg>
        <pc:spChg chg="del">
          <ac:chgData name="Stoddard, Daniel Garnett" userId="S::stoddard@oregonstate.edu::5288282c-24a2-4d77-b011-69963753e4aa" providerId="AD" clId="Web-{3DE9891C-A270-548A-A9BB-9844B74B1443}" dt="2019-01-22T00:30:20.214" v="1003"/>
          <ac:spMkLst>
            <pc:docMk/>
            <pc:sldMk cId="389782156" sldId="348"/>
            <ac:spMk id="8" creationId="{E6907A16-8C35-4C54-A6EC-93A127EA422E}"/>
          </ac:spMkLst>
        </pc:spChg>
        <pc:picChg chg="del">
          <ac:chgData name="Stoddard, Daniel Garnett" userId="S::stoddard@oregonstate.edu::5288282c-24a2-4d77-b011-69963753e4aa" providerId="AD" clId="Web-{3DE9891C-A270-548A-A9BB-9844B74B1443}" dt="2019-01-22T00:30:37.308" v="1008"/>
          <ac:picMkLst>
            <pc:docMk/>
            <pc:sldMk cId="389782156" sldId="348"/>
            <ac:picMk id="3" creationId="{F601F04F-AC7D-49AB-84EC-A7EE4C042E5E}"/>
          </ac:picMkLst>
        </pc:picChg>
        <pc:picChg chg="add mod ord">
          <ac:chgData name="Stoddard, Daniel Garnett" userId="S::stoddard@oregonstate.edu::5288282c-24a2-4d77-b011-69963753e4aa" providerId="AD" clId="Web-{3DE9891C-A270-548A-A9BB-9844B74B1443}" dt="2019-01-22T00:30:35.231" v="1007"/>
          <ac:picMkLst>
            <pc:docMk/>
            <pc:sldMk cId="389782156" sldId="348"/>
            <ac:picMk id="4" creationId="{F467A8D1-62D4-4BBD-B100-316B3273BA32}"/>
          </ac:picMkLst>
        </pc:picChg>
      </pc:sldChg>
      <pc:sldChg chg="modSp add ord replId">
        <pc:chgData name="Stoddard, Daniel Garnett" userId="S::stoddard@oregonstate.edu::5288282c-24a2-4d77-b011-69963753e4aa" providerId="AD" clId="Web-{3DE9891C-A270-548A-A9BB-9844B74B1443}" dt="2019-01-22T00:45:52.905" v="1404" actId="20577"/>
        <pc:sldMkLst>
          <pc:docMk/>
          <pc:sldMk cId="620672619" sldId="349"/>
        </pc:sldMkLst>
        <pc:spChg chg="mod">
          <ac:chgData name="Stoddard, Daniel Garnett" userId="S::stoddard@oregonstate.edu::5288282c-24a2-4d77-b011-69963753e4aa" providerId="AD" clId="Web-{3DE9891C-A270-548A-A9BB-9844B74B1443}" dt="2019-01-22T00:33:23.205" v="1132" actId="20577"/>
          <ac:spMkLst>
            <pc:docMk/>
            <pc:sldMk cId="620672619" sldId="349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45:52.905" v="1404" actId="20577"/>
          <ac:spMkLst>
            <pc:docMk/>
            <pc:sldMk cId="620672619" sldId="349"/>
            <ac:spMk id="8" creationId="{8F01CBB0-B1B0-43C4-B616-712538D3DF3B}"/>
          </ac:spMkLst>
        </pc:spChg>
      </pc:sldChg>
      <pc:sldChg chg="modSp add del replId">
        <pc:chgData name="Stoddard, Daniel Garnett" userId="S::stoddard@oregonstate.edu::5288282c-24a2-4d77-b011-69963753e4aa" providerId="AD" clId="Web-{3DE9891C-A270-548A-A9BB-9844B74B1443}" dt="2019-01-22T00:33:54.331" v="1150"/>
        <pc:sldMkLst>
          <pc:docMk/>
          <pc:sldMk cId="513388824" sldId="350"/>
        </pc:sldMkLst>
        <pc:spChg chg="mod">
          <ac:chgData name="Stoddard, Daniel Garnett" userId="S::stoddard@oregonstate.edu::5288282c-24a2-4d77-b011-69963753e4aa" providerId="AD" clId="Web-{3DE9891C-A270-548A-A9BB-9844B74B1443}" dt="2019-01-22T00:33:43.784" v="1147" actId="20577"/>
          <ac:spMkLst>
            <pc:docMk/>
            <pc:sldMk cId="513388824" sldId="350"/>
            <ac:spMk id="2" creationId="{5EA2B3DF-CA56-49C9-8BFA-10A3802BE19A}"/>
          </ac:spMkLst>
        </pc:spChg>
      </pc:sldChg>
      <pc:sldChg chg="addSp delSp modSp add ord replId">
        <pc:chgData name="Stoddard, Daniel Garnett" userId="S::stoddard@oregonstate.edu::5288282c-24a2-4d77-b011-69963753e4aa" providerId="AD" clId="Web-{3DE9891C-A270-548A-A9BB-9844B74B1443}" dt="2019-01-22T00:36:54.744" v="1312"/>
        <pc:sldMkLst>
          <pc:docMk/>
          <pc:sldMk cId="1764765414" sldId="351"/>
        </pc:sldMkLst>
        <pc:spChg chg="mod">
          <ac:chgData name="Stoddard, Daniel Garnett" userId="S::stoddard@oregonstate.edu::5288282c-24a2-4d77-b011-69963753e4aa" providerId="AD" clId="Web-{3DE9891C-A270-548A-A9BB-9844B74B1443}" dt="2019-01-22T00:34:01.488" v="1164" actId="20577"/>
          <ac:spMkLst>
            <pc:docMk/>
            <pc:sldMk cId="1764765414" sldId="351"/>
            <ac:spMk id="2" creationId="{5EA2B3DF-CA56-49C9-8BFA-10A3802BE19A}"/>
          </ac:spMkLst>
        </pc:spChg>
        <pc:spChg chg="mod">
          <ac:chgData name="Stoddard, Daniel Garnett" userId="S::stoddard@oregonstate.edu::5288282c-24a2-4d77-b011-69963753e4aa" providerId="AD" clId="Web-{3DE9891C-A270-548A-A9BB-9844B74B1443}" dt="2019-01-22T00:35:36.398" v="1309" actId="20577"/>
          <ac:spMkLst>
            <pc:docMk/>
            <pc:sldMk cId="1764765414" sldId="351"/>
            <ac:spMk id="6" creationId="{0FA041FC-6D28-4C87-9E5B-B29B85C23FB8}"/>
          </ac:spMkLst>
        </pc:spChg>
        <pc:spChg chg="add mod">
          <ac:chgData name="Stoddard, Daniel Garnett" userId="S::stoddard@oregonstate.edu::5288282c-24a2-4d77-b011-69963753e4aa" providerId="AD" clId="Web-{3DE9891C-A270-548A-A9BB-9844B74B1443}" dt="2019-01-22T00:34:41.646" v="1170"/>
          <ac:spMkLst>
            <pc:docMk/>
            <pc:sldMk cId="1764765414" sldId="351"/>
            <ac:spMk id="8" creationId="{48F0F621-42F3-4C16-8A5E-717BEEB3BEA4}"/>
          </ac:spMkLst>
        </pc:spChg>
        <pc:picChg chg="add mod ord">
          <ac:chgData name="Stoddard, Daniel Garnett" userId="S::stoddard@oregonstate.edu::5288282c-24a2-4d77-b011-69963753e4aa" providerId="AD" clId="Web-{3DE9891C-A270-548A-A9BB-9844B74B1443}" dt="2019-01-22T00:36:54.744" v="1312"/>
          <ac:picMkLst>
            <pc:docMk/>
            <pc:sldMk cId="1764765414" sldId="351"/>
            <ac:picMk id="3" creationId="{BAE344FD-2CFF-454D-9870-1814BE851206}"/>
          </ac:picMkLst>
        </pc:picChg>
        <pc:picChg chg="del">
          <ac:chgData name="Stoddard, Daniel Garnett" userId="S::stoddard@oregonstate.edu::5288282c-24a2-4d77-b011-69963753e4aa" providerId="AD" clId="Web-{3DE9891C-A270-548A-A9BB-9844B74B1443}" dt="2019-01-22T00:34:41.646" v="1170"/>
          <ac:picMkLst>
            <pc:docMk/>
            <pc:sldMk cId="1764765414" sldId="351"/>
            <ac:picMk id="4" creationId="{F467A8D1-62D4-4BBD-B100-316B3273BA32}"/>
          </ac:picMkLst>
        </pc:picChg>
      </pc:sldChg>
      <pc:sldChg chg="modSp">
        <pc:chgData name="Stoddard, Daniel Garnett" userId="S::stoddard@oregonstate.edu::5288282c-24a2-4d77-b011-69963753e4aa" providerId="AD" clId="Web-{3DE9891C-A270-548A-A9BB-9844B74B1443}" dt="2019-01-22T00:53:35.922" v="1410" actId="20577"/>
        <pc:sldMkLst>
          <pc:docMk/>
          <pc:sldMk cId="2665349955" sldId="353"/>
        </pc:sldMkLst>
        <pc:spChg chg="mod">
          <ac:chgData name="Stoddard, Daniel Garnett" userId="S::stoddard@oregonstate.edu::5288282c-24a2-4d77-b011-69963753e4aa" providerId="AD" clId="Web-{3DE9891C-A270-548A-A9BB-9844B74B1443}" dt="2019-01-22T00:53:35.922" v="1410" actId="20577"/>
          <ac:spMkLst>
            <pc:docMk/>
            <pc:sldMk cId="2665349955" sldId="353"/>
            <ac:spMk id="3" creationId="{CCA7B7E9-1619-4EA9-828C-C599CBB70679}"/>
          </ac:spMkLst>
        </pc:spChg>
      </pc:sldChg>
      <pc:sldChg chg="modSp add del replId">
        <pc:chgData name="Stoddard, Daniel Garnett" userId="S::stoddard@oregonstate.edu::5288282c-24a2-4d77-b011-69963753e4aa" providerId="AD" clId="Web-{3DE9891C-A270-548A-A9BB-9844B74B1443}" dt="2019-01-22T00:51:23.886" v="1409"/>
        <pc:sldMkLst>
          <pc:docMk/>
          <pc:sldMk cId="2875793544" sldId="358"/>
        </pc:sldMkLst>
        <pc:spChg chg="mod">
          <ac:chgData name="Stoddard, Daniel Garnett" userId="S::stoddard@oregonstate.edu::5288282c-24a2-4d77-b011-69963753e4aa" providerId="AD" clId="Web-{3DE9891C-A270-548A-A9BB-9844B74B1443}" dt="2019-01-22T00:51:19.386" v="1408" actId="20577"/>
          <ac:spMkLst>
            <pc:docMk/>
            <pc:sldMk cId="2875793544" sldId="358"/>
            <ac:spMk id="2" creationId="{5EA2B3DF-CA56-49C9-8BFA-10A3802BE19A}"/>
          </ac:spMkLst>
        </pc:spChg>
      </pc:sldChg>
      <pc:sldChg chg="modSp">
        <pc:chgData name="Stoddard, Daniel Garnett" userId="S::stoddard@oregonstate.edu::5288282c-24a2-4d77-b011-69963753e4aa" providerId="AD" clId="Web-{3DE9891C-A270-548A-A9BB-9844B74B1443}" dt="2019-01-22T01:03:10.178" v="1416" actId="20577"/>
        <pc:sldMkLst>
          <pc:docMk/>
          <pc:sldMk cId="830241098" sldId="361"/>
        </pc:sldMkLst>
        <pc:spChg chg="mod">
          <ac:chgData name="Stoddard, Daniel Garnett" userId="S::stoddard@oregonstate.edu::5288282c-24a2-4d77-b011-69963753e4aa" providerId="AD" clId="Web-{3DE9891C-A270-548A-A9BB-9844B74B1443}" dt="2019-01-22T01:03:10.178" v="1416" actId="20577"/>
          <ac:spMkLst>
            <pc:docMk/>
            <pc:sldMk cId="830241098" sldId="361"/>
            <ac:spMk id="3" creationId="{00BABE89-4553-4802-BA8D-9210417B7C61}"/>
          </ac:spMkLst>
        </pc:spChg>
      </pc:sldChg>
    </pc:docChg>
  </pc:docChgLst>
  <pc:docChgLst>
    <pc:chgData name="Marshall, Mary Katherine" userId="S::marsmary@oregonstate.edu::4bb5b0b5-b301-4e9a-b850-324a00c54f77" providerId="AD" clId="Web-{BF6230EC-937C-1521-ED70-966742DC42AD}"/>
    <pc:docChg chg="modSld">
      <pc:chgData name="Marshall, Mary Katherine" userId="S::marsmary@oregonstate.edu::4bb5b0b5-b301-4e9a-b850-324a00c54f77" providerId="AD" clId="Web-{BF6230EC-937C-1521-ED70-966742DC42AD}" dt="2019-01-25T01:17:38.828" v="12"/>
      <pc:docMkLst>
        <pc:docMk/>
      </pc:docMkLst>
      <pc:sldChg chg="modNotes">
        <pc:chgData name="Marshall, Mary Katherine" userId="S::marsmary@oregonstate.edu::4bb5b0b5-b301-4e9a-b850-324a00c54f77" providerId="AD" clId="Web-{BF6230EC-937C-1521-ED70-966742DC42AD}" dt="2019-01-25T01:17:38.828" v="12"/>
        <pc:sldMkLst>
          <pc:docMk/>
          <pc:sldMk cId="1062741423" sldId="334"/>
        </pc:sldMkLst>
      </pc:sldChg>
      <pc:sldChg chg="addSp delSp modSp modNotes">
        <pc:chgData name="Marshall, Mary Katherine" userId="S::marsmary@oregonstate.edu::4bb5b0b5-b301-4e9a-b850-324a00c54f77" providerId="AD" clId="Web-{BF6230EC-937C-1521-ED70-966742DC42AD}" dt="2019-01-25T01:17:35.156" v="11"/>
        <pc:sldMkLst>
          <pc:docMk/>
          <pc:sldMk cId="2817722292" sldId="337"/>
        </pc:sldMkLst>
        <pc:spChg chg="add del mod">
          <ac:chgData name="Marshall, Mary Katherine" userId="S::marsmary@oregonstate.edu::4bb5b0b5-b301-4e9a-b850-324a00c54f77" providerId="AD" clId="Web-{BF6230EC-937C-1521-ED70-966742DC42AD}" dt="2019-01-25T01:17:30.546" v="10"/>
          <ac:spMkLst>
            <pc:docMk/>
            <pc:sldMk cId="2817722292" sldId="337"/>
            <ac:spMk id="4" creationId="{C6A12604-9524-49AB-97B1-4E4F3F3EEE97}"/>
          </ac:spMkLst>
        </pc:spChg>
      </pc:sldChg>
      <pc:sldChg chg="modNotes">
        <pc:chgData name="Marshall, Mary Katherine" userId="S::marsmary@oregonstate.edu::4bb5b0b5-b301-4e9a-b850-324a00c54f77" providerId="AD" clId="Web-{BF6230EC-937C-1521-ED70-966742DC42AD}" dt="2019-01-25T01:17:23.671" v="6"/>
        <pc:sldMkLst>
          <pc:docMk/>
          <pc:sldMk cId="2469267082" sldId="338"/>
        </pc:sldMkLst>
      </pc:sldChg>
      <pc:sldChg chg="modNotes">
        <pc:chgData name="Marshall, Mary Katherine" userId="S::marsmary@oregonstate.edu::4bb5b0b5-b301-4e9a-b850-324a00c54f77" providerId="AD" clId="Web-{BF6230EC-937C-1521-ED70-966742DC42AD}" dt="2019-01-25T01:17:19.155" v="5"/>
        <pc:sldMkLst>
          <pc:docMk/>
          <pc:sldMk cId="457021390" sldId="339"/>
        </pc:sldMkLst>
      </pc:sldChg>
      <pc:sldChg chg="modNotes">
        <pc:chgData name="Marshall, Mary Katherine" userId="S::marsmary@oregonstate.edu::4bb5b0b5-b301-4e9a-b850-324a00c54f77" providerId="AD" clId="Web-{BF6230EC-937C-1521-ED70-966742DC42AD}" dt="2019-01-25T01:16:51.874" v="4"/>
        <pc:sldMkLst>
          <pc:docMk/>
          <pc:sldMk cId="3980801265" sldId="341"/>
        </pc:sldMkLst>
      </pc:sldChg>
      <pc:sldChg chg="modNotes">
        <pc:chgData name="Marshall, Mary Katherine" userId="S::marsmary@oregonstate.edu::4bb5b0b5-b301-4e9a-b850-324a00c54f77" providerId="AD" clId="Web-{BF6230EC-937C-1521-ED70-966742DC42AD}" dt="2019-01-25T01:16:46.515" v="3"/>
        <pc:sldMkLst>
          <pc:docMk/>
          <pc:sldMk cId="1396331010" sldId="342"/>
        </pc:sldMkLst>
      </pc:sldChg>
      <pc:sldChg chg="modNotes">
        <pc:chgData name="Marshall, Mary Katherine" userId="S::marsmary@oregonstate.edu::4bb5b0b5-b301-4e9a-b850-324a00c54f77" providerId="AD" clId="Web-{BF6230EC-937C-1521-ED70-966742DC42AD}" dt="2019-01-25T01:16:12.467" v="0"/>
        <pc:sldMkLst>
          <pc:docMk/>
          <pc:sldMk cId="1688274281" sldId="346"/>
        </pc:sldMkLst>
      </pc:sldChg>
      <pc:sldChg chg="modNotes">
        <pc:chgData name="Marshall, Mary Katherine" userId="S::marsmary@oregonstate.edu::4bb5b0b5-b301-4e9a-b850-324a00c54f77" providerId="AD" clId="Web-{BF6230EC-937C-1521-ED70-966742DC42AD}" dt="2019-01-25T01:16:17.749" v="1"/>
        <pc:sldMkLst>
          <pc:docMk/>
          <pc:sldMk cId="4148050779" sldId="347"/>
        </pc:sldMkLst>
      </pc:sldChg>
      <pc:sldChg chg="modNotes">
        <pc:chgData name="Marshall, Mary Katherine" userId="S::marsmary@oregonstate.edu::4bb5b0b5-b301-4e9a-b850-324a00c54f77" providerId="AD" clId="Web-{BF6230EC-937C-1521-ED70-966742DC42AD}" dt="2019-01-25T01:16:21.296" v="2"/>
        <pc:sldMkLst>
          <pc:docMk/>
          <pc:sldMk cId="389782156" sldId="348"/>
        </pc:sldMkLst>
      </pc:sldChg>
    </pc:docChg>
  </pc:docChgLst>
  <pc:docChgLst>
    <pc:chgData name="Marshall, Mary Katherine" userId="S::marsmary@oregonstate.edu::4bb5b0b5-b301-4e9a-b850-324a00c54f77" providerId="AD" clId="Web-{27CA654A-185D-66A3-FB86-27BDF7BC4D79}"/>
    <pc:docChg chg="addSld modSld sldOrd">
      <pc:chgData name="Marshall, Mary Katherine" userId="S::marsmary@oregonstate.edu::4bb5b0b5-b301-4e9a-b850-324a00c54f77" providerId="AD" clId="Web-{27CA654A-185D-66A3-FB86-27BDF7BC4D79}" dt="2019-01-21T23:15:40.278" v="235" actId="20577"/>
      <pc:docMkLst>
        <pc:docMk/>
      </pc:docMkLst>
      <pc:sldChg chg="ord">
        <pc:chgData name="Marshall, Mary Katherine" userId="S::marsmary@oregonstate.edu::4bb5b0b5-b301-4e9a-b850-324a00c54f77" providerId="AD" clId="Web-{27CA654A-185D-66A3-FB86-27BDF7BC4D79}" dt="2019-01-21T22:30:54.342" v="0"/>
        <pc:sldMkLst>
          <pc:docMk/>
          <pc:sldMk cId="3419425857" sldId="328"/>
        </pc:sldMkLst>
      </pc:sldChg>
      <pc:sldChg chg="addSp delSp">
        <pc:chgData name="Marshall, Mary Katherine" userId="S::marsmary@oregonstate.edu::4bb5b0b5-b301-4e9a-b850-324a00c54f77" providerId="AD" clId="Web-{27CA654A-185D-66A3-FB86-27BDF7BC4D79}" dt="2019-01-21T22:40:22.129" v="63"/>
        <pc:sldMkLst>
          <pc:docMk/>
          <pc:sldMk cId="219882885" sldId="329"/>
        </pc:sldMkLst>
        <pc:spChg chg="add del">
          <ac:chgData name="Marshall, Mary Katherine" userId="S::marsmary@oregonstate.edu::4bb5b0b5-b301-4e9a-b850-324a00c54f77" providerId="AD" clId="Web-{27CA654A-185D-66A3-FB86-27BDF7BC4D79}" dt="2019-01-21T22:40:22.129" v="60"/>
          <ac:spMkLst>
            <pc:docMk/>
            <pc:sldMk cId="219882885" sldId="329"/>
            <ac:spMk id="11" creationId="{EEB7A861-CD6B-476A-B8A3-A90018281CF7}"/>
          </ac:spMkLst>
        </pc:spChg>
        <pc:spChg chg="add del">
          <ac:chgData name="Marshall, Mary Katherine" userId="S::marsmary@oregonstate.edu::4bb5b0b5-b301-4e9a-b850-324a00c54f77" providerId="AD" clId="Web-{27CA654A-185D-66A3-FB86-27BDF7BC4D79}" dt="2019-01-21T22:40:17.535" v="57"/>
          <ac:spMkLst>
            <pc:docMk/>
            <pc:sldMk cId="219882885" sldId="329"/>
            <ac:spMk id="17" creationId="{E1951F42-B3A0-4C17-B913-384A27EB23AA}"/>
          </ac:spMkLst>
        </pc:spChg>
        <pc:cxnChg chg="add del">
          <ac:chgData name="Marshall, Mary Katherine" userId="S::marsmary@oregonstate.edu::4bb5b0b5-b301-4e9a-b850-324a00c54f77" providerId="AD" clId="Web-{27CA654A-185D-66A3-FB86-27BDF7BC4D79}" dt="2019-01-21T22:40:22.129" v="63"/>
          <ac:cxnSpMkLst>
            <pc:docMk/>
            <pc:sldMk cId="219882885" sldId="329"/>
            <ac:cxnSpMk id="5" creationId="{89058557-A4B2-4A27-AB3E-86F0DBAD5F6D}"/>
          </ac:cxnSpMkLst>
        </pc:cxnChg>
        <pc:cxnChg chg="add del">
          <ac:chgData name="Marshall, Mary Katherine" userId="S::marsmary@oregonstate.edu::4bb5b0b5-b301-4e9a-b850-324a00c54f77" providerId="AD" clId="Web-{27CA654A-185D-66A3-FB86-27BDF7BC4D79}" dt="2019-01-21T22:40:22.129" v="62"/>
          <ac:cxnSpMkLst>
            <pc:docMk/>
            <pc:sldMk cId="219882885" sldId="329"/>
            <ac:cxnSpMk id="7" creationId="{5C399F51-612F-4C83-92EF-B2DB8E5B8FCD}"/>
          </ac:cxnSpMkLst>
        </pc:cxnChg>
        <pc:cxnChg chg="add del">
          <ac:chgData name="Marshall, Mary Katherine" userId="S::marsmary@oregonstate.edu::4bb5b0b5-b301-4e9a-b850-324a00c54f77" providerId="AD" clId="Web-{27CA654A-185D-66A3-FB86-27BDF7BC4D79}" dt="2019-01-21T22:40:22.129" v="61"/>
          <ac:cxnSpMkLst>
            <pc:docMk/>
            <pc:sldMk cId="219882885" sldId="329"/>
            <ac:cxnSpMk id="9" creationId="{E94081C9-B53D-4626-84E7-23B2E08B7F7B}"/>
          </ac:cxnSpMkLst>
        </pc:cxnChg>
        <pc:cxnChg chg="add del">
          <ac:chgData name="Marshall, Mary Katherine" userId="S::marsmary@oregonstate.edu::4bb5b0b5-b301-4e9a-b850-324a00c54f77" providerId="AD" clId="Web-{27CA654A-185D-66A3-FB86-27BDF7BC4D79}" dt="2019-01-21T22:40:22.129" v="59"/>
          <ac:cxnSpMkLst>
            <pc:docMk/>
            <pc:sldMk cId="219882885" sldId="329"/>
            <ac:cxnSpMk id="13" creationId="{AD9EA8FF-8A07-420F-9808-293614025237}"/>
          </ac:cxnSpMkLst>
        </pc:cxnChg>
        <pc:cxnChg chg="add del">
          <ac:chgData name="Marshall, Mary Katherine" userId="S::marsmary@oregonstate.edu::4bb5b0b5-b301-4e9a-b850-324a00c54f77" providerId="AD" clId="Web-{27CA654A-185D-66A3-FB86-27BDF7BC4D79}" dt="2019-01-21T22:40:17.535" v="58"/>
          <ac:cxnSpMkLst>
            <pc:docMk/>
            <pc:sldMk cId="219882885" sldId="329"/>
            <ac:cxnSpMk id="15" creationId="{4226E6CE-3873-4134-BE2F-C3EEAE6C4A33}"/>
          </ac:cxnSpMkLst>
        </pc:cxnChg>
      </pc:sldChg>
      <pc:sldChg chg="modSp new">
        <pc:chgData name="Marshall, Mary Katherine" userId="S::marsmary@oregonstate.edu::4bb5b0b5-b301-4e9a-b850-324a00c54f77" providerId="AD" clId="Web-{27CA654A-185D-66A3-FB86-27BDF7BC4D79}" dt="2019-01-21T22:34:41.366" v="49" actId="20577"/>
        <pc:sldMkLst>
          <pc:docMk/>
          <pc:sldMk cId="701107076" sldId="330"/>
        </pc:sldMkLst>
        <pc:spChg chg="mod">
          <ac:chgData name="Marshall, Mary Katherine" userId="S::marsmary@oregonstate.edu::4bb5b0b5-b301-4e9a-b850-324a00c54f77" providerId="AD" clId="Web-{27CA654A-185D-66A3-FB86-27BDF7BC4D79}" dt="2019-01-21T22:34:03.849" v="9" actId="20577"/>
          <ac:spMkLst>
            <pc:docMk/>
            <pc:sldMk cId="701107076" sldId="330"/>
            <ac:spMk id="2" creationId="{2266B6D8-2CED-4B4D-A3BE-AD8619BE0E2D}"/>
          </ac:spMkLst>
        </pc:spChg>
        <pc:spChg chg="mod">
          <ac:chgData name="Marshall, Mary Katherine" userId="S::marsmary@oregonstate.edu::4bb5b0b5-b301-4e9a-b850-324a00c54f77" providerId="AD" clId="Web-{27CA654A-185D-66A3-FB86-27BDF7BC4D79}" dt="2019-01-21T22:34:41.366" v="49" actId="20577"/>
          <ac:spMkLst>
            <pc:docMk/>
            <pc:sldMk cId="701107076" sldId="330"/>
            <ac:spMk id="3" creationId="{A5AE932F-59D9-4967-8BDB-BD79B922D19B}"/>
          </ac:spMkLst>
        </pc:spChg>
      </pc:sldChg>
      <pc:sldChg chg="modSp">
        <pc:chgData name="Marshall, Mary Katherine" userId="S::marsmary@oregonstate.edu::4bb5b0b5-b301-4e9a-b850-324a00c54f77" providerId="AD" clId="Web-{27CA654A-185D-66A3-FB86-27BDF7BC4D79}" dt="2019-01-21T23:15:40.278" v="235" actId="20577"/>
        <pc:sldMkLst>
          <pc:docMk/>
          <pc:sldMk cId="1456201186" sldId="331"/>
        </pc:sldMkLst>
        <pc:spChg chg="mod">
          <ac:chgData name="Marshall, Mary Katherine" userId="S::marsmary@oregonstate.edu::4bb5b0b5-b301-4e9a-b850-324a00c54f77" providerId="AD" clId="Web-{27CA654A-185D-66A3-FB86-27BDF7BC4D79}" dt="2019-01-21T23:15:40.278" v="235" actId="20577"/>
          <ac:spMkLst>
            <pc:docMk/>
            <pc:sldMk cId="1456201186" sldId="331"/>
            <ac:spMk id="3" creationId="{DD3234C7-71CB-4987-9757-2B219E1D2514}"/>
          </ac:spMkLst>
        </pc:spChg>
      </pc:sldChg>
      <pc:sldChg chg="modSp new">
        <pc:chgData name="Marshall, Mary Katherine" userId="S::marsmary@oregonstate.edu::4bb5b0b5-b301-4e9a-b850-324a00c54f77" providerId="AD" clId="Web-{27CA654A-185D-66A3-FB86-27BDF7BC4D79}" dt="2019-01-21T23:10:58.909" v="225" actId="20577"/>
        <pc:sldMkLst>
          <pc:docMk/>
          <pc:sldMk cId="4279242899" sldId="332"/>
        </pc:sldMkLst>
        <pc:spChg chg="mod">
          <ac:chgData name="Marshall, Mary Katherine" userId="S::marsmary@oregonstate.edu::4bb5b0b5-b301-4e9a-b850-324a00c54f77" providerId="AD" clId="Web-{27CA654A-185D-66A3-FB86-27BDF7BC4D79}" dt="2019-01-21T23:06:17.789" v="115" actId="20577"/>
          <ac:spMkLst>
            <pc:docMk/>
            <pc:sldMk cId="4279242899" sldId="332"/>
            <ac:spMk id="2" creationId="{D30B26CB-1D84-42E8-8B6F-5866BB36A772}"/>
          </ac:spMkLst>
        </pc:spChg>
        <pc:spChg chg="mod">
          <ac:chgData name="Marshall, Mary Katherine" userId="S::marsmary@oregonstate.edu::4bb5b0b5-b301-4e9a-b850-324a00c54f77" providerId="AD" clId="Web-{27CA654A-185D-66A3-FB86-27BDF7BC4D79}" dt="2019-01-21T23:10:58.909" v="225" actId="20577"/>
          <ac:spMkLst>
            <pc:docMk/>
            <pc:sldMk cId="4279242899" sldId="332"/>
            <ac:spMk id="3" creationId="{6072AE94-27F5-4512-A866-BF4B4E529B49}"/>
          </ac:spMkLst>
        </pc:spChg>
      </pc:sldChg>
    </pc:docChg>
  </pc:docChgLst>
  <pc:docChgLst>
    <pc:chgData name="Minniti, AnneMarie Margaret" userId="S::minnitia@oregonstate.edu::69f5fdfc-1901-44c1-a503-f2602bbd0f57" providerId="AD" clId="Web-{E59FE5D1-E697-67B4-CB3C-869C6A093E78}"/>
    <pc:docChg chg="addSld modSld">
      <pc:chgData name="Minniti, AnneMarie Margaret" userId="S::minnitia@oregonstate.edu::69f5fdfc-1901-44c1-a503-f2602bbd0f57" providerId="AD" clId="Web-{E59FE5D1-E697-67B4-CB3C-869C6A093E78}" dt="2019-01-22T01:11:00.704" v="1169" actId="20577"/>
      <pc:docMkLst>
        <pc:docMk/>
      </pc:docMkLst>
      <pc:sldChg chg="modSp new">
        <pc:chgData name="Minniti, AnneMarie Margaret" userId="S::minnitia@oregonstate.edu::69f5fdfc-1901-44c1-a503-f2602bbd0f57" providerId="AD" clId="Web-{E59FE5D1-E697-67B4-CB3C-869C6A093E78}" dt="2019-01-22T00:34:27.542" v="14" actId="20577"/>
        <pc:sldMkLst>
          <pc:docMk/>
          <pc:sldMk cId="3868120797" sldId="352"/>
        </pc:sldMkLst>
        <pc:spChg chg="mod">
          <ac:chgData name="Minniti, AnneMarie Margaret" userId="S::minnitia@oregonstate.edu::69f5fdfc-1901-44c1-a503-f2602bbd0f57" providerId="AD" clId="Web-{E59FE5D1-E697-67B4-CB3C-869C6A093E78}" dt="2019-01-22T00:34:27.542" v="14" actId="20577"/>
          <ac:spMkLst>
            <pc:docMk/>
            <pc:sldMk cId="3868120797" sldId="352"/>
            <ac:spMk id="2" creationId="{5C3D9592-C826-491B-A0C4-7CFC6E4216F4}"/>
          </ac:spMkLst>
        </pc:spChg>
      </pc:sldChg>
      <pc:sldChg chg="modSp new">
        <pc:chgData name="Minniti, AnneMarie Margaret" userId="S::minnitia@oregonstate.edu::69f5fdfc-1901-44c1-a503-f2602bbd0f57" providerId="AD" clId="Web-{E59FE5D1-E697-67B4-CB3C-869C6A093E78}" dt="2019-01-22T00:43:57.034" v="283" actId="20577"/>
        <pc:sldMkLst>
          <pc:docMk/>
          <pc:sldMk cId="2665349955" sldId="353"/>
        </pc:sldMkLst>
        <pc:spChg chg="mod">
          <ac:chgData name="Minniti, AnneMarie Margaret" userId="S::minnitia@oregonstate.edu::69f5fdfc-1901-44c1-a503-f2602bbd0f57" providerId="AD" clId="Web-{E59FE5D1-E697-67B4-CB3C-869C6A093E78}" dt="2019-01-22T00:43:11.204" v="176" actId="20577"/>
          <ac:spMkLst>
            <pc:docMk/>
            <pc:sldMk cId="2665349955" sldId="353"/>
            <ac:spMk id="2" creationId="{63795D43-C3F4-465B-86A1-4FD5714BED47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43:57.034" v="283" actId="20577"/>
          <ac:spMkLst>
            <pc:docMk/>
            <pc:sldMk cId="2665349955" sldId="353"/>
            <ac:spMk id="3" creationId="{CCA7B7E9-1619-4EA9-828C-C599CBB70679}"/>
          </ac:spMkLst>
        </pc:spChg>
      </pc:sldChg>
      <pc:sldChg chg="modSp new">
        <pc:chgData name="Minniti, AnneMarie Margaret" userId="S::minnitia@oregonstate.edu::69f5fdfc-1901-44c1-a503-f2602bbd0f57" providerId="AD" clId="Web-{E59FE5D1-E697-67B4-CB3C-869C6A093E78}" dt="2019-01-22T00:45:01.098" v="355" actId="20577"/>
        <pc:sldMkLst>
          <pc:docMk/>
          <pc:sldMk cId="3596637623" sldId="354"/>
        </pc:sldMkLst>
        <pc:spChg chg="mod">
          <ac:chgData name="Minniti, AnneMarie Margaret" userId="S::minnitia@oregonstate.edu::69f5fdfc-1901-44c1-a503-f2602bbd0f57" providerId="AD" clId="Web-{E59FE5D1-E697-67B4-CB3C-869C6A093E78}" dt="2019-01-22T00:44:41.957" v="336" actId="20577"/>
          <ac:spMkLst>
            <pc:docMk/>
            <pc:sldMk cId="3596637623" sldId="354"/>
            <ac:spMk id="2" creationId="{0DEA818E-488B-49B4-BA17-1F43662137C4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45:01.098" v="355" actId="20577"/>
          <ac:spMkLst>
            <pc:docMk/>
            <pc:sldMk cId="3596637623" sldId="354"/>
            <ac:spMk id="3" creationId="{056168D6-6BE2-46B5-922A-DE6EC4A34182}"/>
          </ac:spMkLst>
        </pc:spChg>
      </pc:sldChg>
      <pc:sldChg chg="addSp modSp new">
        <pc:chgData name="Minniti, AnneMarie Margaret" userId="S::minnitia@oregonstate.edu::69f5fdfc-1901-44c1-a503-f2602bbd0f57" providerId="AD" clId="Web-{E59FE5D1-E697-67B4-CB3C-869C6A093E78}" dt="2019-01-22T00:46:13.179" v="404" actId="1076"/>
        <pc:sldMkLst>
          <pc:docMk/>
          <pc:sldMk cId="3005205762" sldId="355"/>
        </pc:sldMkLst>
        <pc:spChg chg="mod">
          <ac:chgData name="Minniti, AnneMarie Margaret" userId="S::minnitia@oregonstate.edu::69f5fdfc-1901-44c1-a503-f2602bbd0f57" providerId="AD" clId="Web-{E59FE5D1-E697-67B4-CB3C-869C6A093E78}" dt="2019-01-22T00:45:29.178" v="375" actId="20577"/>
          <ac:spMkLst>
            <pc:docMk/>
            <pc:sldMk cId="3005205762" sldId="355"/>
            <ac:spMk id="2" creationId="{F699B6CE-7F45-41CC-AEC6-E8CA0C252F3D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45:50.991" v="399" actId="20577"/>
          <ac:spMkLst>
            <pc:docMk/>
            <pc:sldMk cId="3005205762" sldId="355"/>
            <ac:spMk id="3" creationId="{BBA39339-89D9-4A49-9764-188152D01AF5}"/>
          </ac:spMkLst>
        </pc:spChg>
        <pc:picChg chg="add mod">
          <ac:chgData name="Minniti, AnneMarie Margaret" userId="S::minnitia@oregonstate.edu::69f5fdfc-1901-44c1-a503-f2602bbd0f57" providerId="AD" clId="Web-{E59FE5D1-E697-67B4-CB3C-869C6A093E78}" dt="2019-01-22T00:46:13.179" v="404" actId="1076"/>
          <ac:picMkLst>
            <pc:docMk/>
            <pc:sldMk cId="3005205762" sldId="355"/>
            <ac:picMk id="4" creationId="{D6D10071-47AB-4A56-8F17-6F2CB6809094}"/>
          </ac:picMkLst>
        </pc:picChg>
      </pc:sldChg>
      <pc:sldChg chg="addSp modSp new">
        <pc:chgData name="Minniti, AnneMarie Margaret" userId="S::minnitia@oregonstate.edu::69f5fdfc-1901-44c1-a503-f2602bbd0f57" providerId="AD" clId="Web-{E59FE5D1-E697-67B4-CB3C-869C6A093E78}" dt="2019-01-22T00:48:06.012" v="478" actId="1076"/>
        <pc:sldMkLst>
          <pc:docMk/>
          <pc:sldMk cId="3054581268" sldId="356"/>
        </pc:sldMkLst>
        <pc:spChg chg="mod">
          <ac:chgData name="Minniti, AnneMarie Margaret" userId="S::minnitia@oregonstate.edu::69f5fdfc-1901-44c1-a503-f2602bbd0f57" providerId="AD" clId="Web-{E59FE5D1-E697-67B4-CB3C-869C6A093E78}" dt="2019-01-22T00:46:51.493" v="431" actId="20577"/>
          <ac:spMkLst>
            <pc:docMk/>
            <pc:sldMk cId="3054581268" sldId="356"/>
            <ac:spMk id="2" creationId="{886DC512-E8A2-4C8D-8937-6CE1330D2947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47:18.135" v="472" actId="20577"/>
          <ac:spMkLst>
            <pc:docMk/>
            <pc:sldMk cId="3054581268" sldId="356"/>
            <ac:spMk id="3" creationId="{E36FA79B-C023-46A8-BA45-218B2510756C}"/>
          </ac:spMkLst>
        </pc:spChg>
        <pc:picChg chg="add mod">
          <ac:chgData name="Minniti, AnneMarie Margaret" userId="S::minnitia@oregonstate.edu::69f5fdfc-1901-44c1-a503-f2602bbd0f57" providerId="AD" clId="Web-{E59FE5D1-E697-67B4-CB3C-869C6A093E78}" dt="2019-01-22T00:48:06.012" v="478" actId="1076"/>
          <ac:picMkLst>
            <pc:docMk/>
            <pc:sldMk cId="3054581268" sldId="356"/>
            <ac:picMk id="4" creationId="{FDA7B47A-486F-4C9E-A0CF-1B1DFB001EBE}"/>
          </ac:picMkLst>
        </pc:picChg>
      </pc:sldChg>
      <pc:sldChg chg="addSp modSp new">
        <pc:chgData name="Minniti, AnneMarie Margaret" userId="S::minnitia@oregonstate.edu::69f5fdfc-1901-44c1-a503-f2602bbd0f57" providerId="AD" clId="Web-{E59FE5D1-E697-67B4-CB3C-869C6A093E78}" dt="2019-01-22T00:51:27.691" v="552" actId="1076"/>
        <pc:sldMkLst>
          <pc:docMk/>
          <pc:sldMk cId="638249498" sldId="357"/>
        </pc:sldMkLst>
        <pc:spChg chg="mod">
          <ac:chgData name="Minniti, AnneMarie Margaret" userId="S::minnitia@oregonstate.edu::69f5fdfc-1901-44c1-a503-f2602bbd0f57" providerId="AD" clId="Web-{E59FE5D1-E697-67B4-CB3C-869C6A093E78}" dt="2019-01-22T00:48:35.841" v="496" actId="20577"/>
          <ac:spMkLst>
            <pc:docMk/>
            <pc:sldMk cId="638249498" sldId="357"/>
            <ac:spMk id="2" creationId="{B2CA32C0-8424-4BC1-A66D-C44750BDEB4F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51:18.394" v="547" actId="20577"/>
          <ac:spMkLst>
            <pc:docMk/>
            <pc:sldMk cId="638249498" sldId="357"/>
            <ac:spMk id="3" creationId="{AF91DCE3-95A2-45DC-98CB-C426BD0F397A}"/>
          </ac:spMkLst>
        </pc:spChg>
        <pc:picChg chg="add mod">
          <ac:chgData name="Minniti, AnneMarie Margaret" userId="S::minnitia@oregonstate.edu::69f5fdfc-1901-44c1-a503-f2602bbd0f57" providerId="AD" clId="Web-{E59FE5D1-E697-67B4-CB3C-869C6A093E78}" dt="2019-01-22T00:51:27.691" v="552" actId="1076"/>
          <ac:picMkLst>
            <pc:docMk/>
            <pc:sldMk cId="638249498" sldId="357"/>
            <ac:picMk id="4" creationId="{2B56DF0E-AE44-4CEB-A708-834A9D884457}"/>
          </ac:picMkLst>
        </pc:picChg>
      </pc:sldChg>
      <pc:sldChg chg="modSp new">
        <pc:chgData name="Minniti, AnneMarie Margaret" userId="S::minnitia@oregonstate.edu::69f5fdfc-1901-44c1-a503-f2602bbd0f57" providerId="AD" clId="Web-{E59FE5D1-E697-67B4-CB3C-869C6A093E78}" dt="2019-01-22T00:53:02.991" v="723" actId="20577"/>
        <pc:sldMkLst>
          <pc:docMk/>
          <pc:sldMk cId="3480353149" sldId="358"/>
        </pc:sldMkLst>
        <pc:spChg chg="mod">
          <ac:chgData name="Minniti, AnneMarie Margaret" userId="S::minnitia@oregonstate.edu::69f5fdfc-1901-44c1-a503-f2602bbd0f57" providerId="AD" clId="Web-{E59FE5D1-E697-67B4-CB3C-869C6A093E78}" dt="2019-01-22T00:51:46.223" v="570" actId="20577"/>
          <ac:spMkLst>
            <pc:docMk/>
            <pc:sldMk cId="3480353149" sldId="358"/>
            <ac:spMk id="2" creationId="{FCBD90D4-CB5F-40C2-BF3E-084A9B3222D4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53:02.991" v="723" actId="20577"/>
          <ac:spMkLst>
            <pc:docMk/>
            <pc:sldMk cId="3480353149" sldId="358"/>
            <ac:spMk id="3" creationId="{83241443-93D3-4111-A115-6F5A213EBA32}"/>
          </ac:spMkLst>
        </pc:spChg>
      </pc:sldChg>
      <pc:sldChg chg="modSp new">
        <pc:chgData name="Minniti, AnneMarie Margaret" userId="S::minnitia@oregonstate.edu::69f5fdfc-1901-44c1-a503-f2602bbd0f57" providerId="AD" clId="Web-{E59FE5D1-E697-67B4-CB3C-869C6A093E78}" dt="2019-01-22T00:54:23.510" v="817" actId="20577"/>
        <pc:sldMkLst>
          <pc:docMk/>
          <pc:sldMk cId="1475376487" sldId="359"/>
        </pc:sldMkLst>
        <pc:spChg chg="mod">
          <ac:chgData name="Minniti, AnneMarie Margaret" userId="S::minnitia@oregonstate.edu::69f5fdfc-1901-44c1-a503-f2602bbd0f57" providerId="AD" clId="Web-{E59FE5D1-E697-67B4-CB3C-869C6A093E78}" dt="2019-01-22T00:53:12.195" v="739" actId="20577"/>
          <ac:spMkLst>
            <pc:docMk/>
            <pc:sldMk cId="1475376487" sldId="359"/>
            <ac:spMk id="2" creationId="{BB14F707-E85D-4ACE-86FC-AA8E20532D87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0:54:23.510" v="817" actId="20577"/>
          <ac:spMkLst>
            <pc:docMk/>
            <pc:sldMk cId="1475376487" sldId="359"/>
            <ac:spMk id="3" creationId="{50215349-8AE4-468E-A3BC-53723AE88643}"/>
          </ac:spMkLst>
        </pc:spChg>
      </pc:sldChg>
      <pc:sldChg chg="modSp new">
        <pc:chgData name="Minniti, AnneMarie Margaret" userId="S::minnitia@oregonstate.edu::69f5fdfc-1901-44c1-a503-f2602bbd0f57" providerId="AD" clId="Web-{E59FE5D1-E697-67B4-CB3C-869C6A093E78}" dt="2019-01-22T00:55:14.793" v="837" actId="20577"/>
        <pc:sldMkLst>
          <pc:docMk/>
          <pc:sldMk cId="2309670819" sldId="360"/>
        </pc:sldMkLst>
        <pc:spChg chg="mod">
          <ac:chgData name="Minniti, AnneMarie Margaret" userId="S::minnitia@oregonstate.edu::69f5fdfc-1901-44c1-a503-f2602bbd0f57" providerId="AD" clId="Web-{E59FE5D1-E697-67B4-CB3C-869C6A093E78}" dt="2019-01-22T00:55:14.793" v="837" actId="20577"/>
          <ac:spMkLst>
            <pc:docMk/>
            <pc:sldMk cId="2309670819" sldId="360"/>
            <ac:spMk id="2" creationId="{62CB87CD-23AC-4B28-B733-9127452E7DA4}"/>
          </ac:spMkLst>
        </pc:spChg>
      </pc:sldChg>
      <pc:sldChg chg="modSp new">
        <pc:chgData name="Minniti, AnneMarie Margaret" userId="S::minnitia@oregonstate.edu::69f5fdfc-1901-44c1-a503-f2602bbd0f57" providerId="AD" clId="Web-{E59FE5D1-E697-67B4-CB3C-869C6A093E78}" dt="2019-01-22T01:01:47.339" v="1095" actId="1076"/>
        <pc:sldMkLst>
          <pc:docMk/>
          <pc:sldMk cId="830241098" sldId="361"/>
        </pc:sldMkLst>
        <pc:spChg chg="mod">
          <ac:chgData name="Minniti, AnneMarie Margaret" userId="S::minnitia@oregonstate.edu::69f5fdfc-1901-44c1-a503-f2602bbd0f57" providerId="AD" clId="Web-{E59FE5D1-E697-67B4-CB3C-869C6A093E78}" dt="2019-01-22T00:58:47.692" v="848" actId="20577"/>
          <ac:spMkLst>
            <pc:docMk/>
            <pc:sldMk cId="830241098" sldId="361"/>
            <ac:spMk id="2" creationId="{B3BBDD64-17DB-49CB-901F-79FAA9306562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1:01:47.339" v="1095" actId="1076"/>
          <ac:spMkLst>
            <pc:docMk/>
            <pc:sldMk cId="830241098" sldId="361"/>
            <ac:spMk id="3" creationId="{00BABE89-4553-4802-BA8D-9210417B7C61}"/>
          </ac:spMkLst>
        </pc:spChg>
      </pc:sldChg>
      <pc:sldChg chg="modSp new">
        <pc:chgData name="Minniti, AnneMarie Margaret" userId="S::minnitia@oregonstate.edu::69f5fdfc-1901-44c1-a503-f2602bbd0f57" providerId="AD" clId="Web-{E59FE5D1-E697-67B4-CB3C-869C6A093E78}" dt="2019-01-22T01:11:00.704" v="1169" actId="20577"/>
        <pc:sldMkLst>
          <pc:docMk/>
          <pc:sldMk cId="3670021539" sldId="362"/>
        </pc:sldMkLst>
        <pc:spChg chg="mod">
          <ac:chgData name="Minniti, AnneMarie Margaret" userId="S::minnitia@oregonstate.edu::69f5fdfc-1901-44c1-a503-f2602bbd0f57" providerId="AD" clId="Web-{E59FE5D1-E697-67B4-CB3C-869C6A093E78}" dt="2019-01-22T01:09:16.200" v="1107" actId="20577"/>
          <ac:spMkLst>
            <pc:docMk/>
            <pc:sldMk cId="3670021539" sldId="362"/>
            <ac:spMk id="2" creationId="{9169D43D-5A72-434E-AC3D-4329A215BAD4}"/>
          </ac:spMkLst>
        </pc:spChg>
        <pc:spChg chg="mod">
          <ac:chgData name="Minniti, AnneMarie Margaret" userId="S::minnitia@oregonstate.edu::69f5fdfc-1901-44c1-a503-f2602bbd0f57" providerId="AD" clId="Web-{E59FE5D1-E697-67B4-CB3C-869C6A093E78}" dt="2019-01-22T01:11:00.704" v="1169" actId="20577"/>
          <ac:spMkLst>
            <pc:docMk/>
            <pc:sldMk cId="3670021539" sldId="362"/>
            <ac:spMk id="3" creationId="{B0C071C5-6344-471C-B3E6-D4D0AF1B14D9}"/>
          </ac:spMkLst>
        </pc:spChg>
      </pc:sldChg>
    </pc:docChg>
  </pc:docChgLst>
  <pc:docChgLst>
    <pc:chgData name="Minniti, AnneMarie Margaret" userId="S::minnitia@oregonstate.edu::69f5fdfc-1901-44c1-a503-f2602bbd0f57" providerId="AD" clId="Web-{372D2ED7-2208-C596-9A2F-78D9F0016BD6}"/>
    <pc:docChg chg="addSld modSld">
      <pc:chgData name="Minniti, AnneMarie Margaret" userId="S::minnitia@oregonstate.edu::69f5fdfc-1901-44c1-a503-f2602bbd0f57" providerId="AD" clId="Web-{372D2ED7-2208-C596-9A2F-78D9F0016BD6}" dt="2019-01-21T23:06:47.749" v="63" actId="20577"/>
      <pc:docMkLst>
        <pc:docMk/>
      </pc:docMkLst>
      <pc:sldChg chg="modSp new">
        <pc:chgData name="Minniti, AnneMarie Margaret" userId="S::minnitia@oregonstate.edu::69f5fdfc-1901-44c1-a503-f2602bbd0f57" providerId="AD" clId="Web-{372D2ED7-2208-C596-9A2F-78D9F0016BD6}" dt="2019-01-21T23:06:47.749" v="63" actId="20577"/>
        <pc:sldMkLst>
          <pc:docMk/>
          <pc:sldMk cId="1456201186" sldId="331"/>
        </pc:sldMkLst>
        <pc:spChg chg="mod">
          <ac:chgData name="Minniti, AnneMarie Margaret" userId="S::minnitia@oregonstate.edu::69f5fdfc-1901-44c1-a503-f2602bbd0f57" providerId="AD" clId="Web-{372D2ED7-2208-C596-9A2F-78D9F0016BD6}" dt="2019-01-21T23:06:47.749" v="63" actId="20577"/>
          <ac:spMkLst>
            <pc:docMk/>
            <pc:sldMk cId="1456201186" sldId="331"/>
            <ac:spMk id="2" creationId="{07F2EDA0-4B80-4F2A-85A2-C3134D281BAF}"/>
          </ac:spMkLst>
        </pc:spChg>
        <pc:spChg chg="mod">
          <ac:chgData name="Minniti, AnneMarie Margaret" userId="S::minnitia@oregonstate.edu::69f5fdfc-1901-44c1-a503-f2602bbd0f57" providerId="AD" clId="Web-{372D2ED7-2208-C596-9A2F-78D9F0016BD6}" dt="2019-01-21T23:05:15.515" v="36" actId="20577"/>
          <ac:spMkLst>
            <pc:docMk/>
            <pc:sldMk cId="1456201186" sldId="331"/>
            <ac:spMk id="3" creationId="{DD3234C7-71CB-4987-9757-2B219E1D2514}"/>
          </ac:spMkLst>
        </pc:spChg>
      </pc:sldChg>
    </pc:docChg>
  </pc:docChgLst>
  <pc:docChgLst>
    <pc:chgData name="Stoddard, Daniel Garnett" userId="S::stoddard@oregonstate.edu::5288282c-24a2-4d77-b011-69963753e4aa" providerId="AD" clId="Web-{1D63B97A-DE9E-95F6-8497-F180B065E564}"/>
    <pc:docChg chg="addSld delSld modSld sldOrd">
      <pc:chgData name="Stoddard, Daniel Garnett" userId="S::stoddard@oregonstate.edu::5288282c-24a2-4d77-b011-69963753e4aa" providerId="AD" clId="Web-{1D63B97A-DE9E-95F6-8497-F180B065E564}" dt="2019-01-22T01:27:39.229" v="131"/>
      <pc:docMkLst>
        <pc:docMk/>
      </pc:docMkLst>
      <pc:sldChg chg="addSp modSp">
        <pc:chgData name="Stoddard, Daniel Garnett" userId="S::stoddard@oregonstate.edu::5288282c-24a2-4d77-b011-69963753e4aa" providerId="AD" clId="Web-{1D63B97A-DE9E-95F6-8497-F180B065E564}" dt="2019-01-22T01:27:23.947" v="130"/>
        <pc:sldMkLst>
          <pc:docMk/>
          <pc:sldMk cId="811009873" sldId="260"/>
        </pc:sldMkLst>
        <pc:picChg chg="add mod">
          <ac:chgData name="Stoddard, Daniel Garnett" userId="S::stoddard@oregonstate.edu::5288282c-24a2-4d77-b011-69963753e4aa" providerId="AD" clId="Web-{1D63B97A-DE9E-95F6-8497-F180B065E564}" dt="2019-01-22T01:27:23.947" v="130"/>
          <ac:picMkLst>
            <pc:docMk/>
            <pc:sldMk cId="811009873" sldId="260"/>
            <ac:picMk id="3" creationId="{115E5D6F-91E7-4305-B05A-ADAB3EA1987A}"/>
          </ac:picMkLst>
        </pc:picChg>
      </pc:sldChg>
      <pc:sldChg chg="modSp">
        <pc:chgData name="Stoddard, Daniel Garnett" userId="S::stoddard@oregonstate.edu::5288282c-24a2-4d77-b011-69963753e4aa" providerId="AD" clId="Web-{1D63B97A-DE9E-95F6-8497-F180B065E564}" dt="2019-01-22T01:24:36.879" v="104" actId="20577"/>
        <pc:sldMkLst>
          <pc:docMk/>
          <pc:sldMk cId="1946029732" sldId="307"/>
        </pc:sldMkLst>
        <pc:spChg chg="mod">
          <ac:chgData name="Stoddard, Daniel Garnett" userId="S::stoddard@oregonstate.edu::5288282c-24a2-4d77-b011-69963753e4aa" providerId="AD" clId="Web-{1D63B97A-DE9E-95F6-8497-F180B065E564}" dt="2019-01-22T01:24:36.879" v="104" actId="20577"/>
          <ac:spMkLst>
            <pc:docMk/>
            <pc:sldMk cId="1946029732" sldId="307"/>
            <ac:spMk id="3" creationId="{00000000-0000-0000-0000-000000000000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3:39.451" v="32" actId="20577"/>
        <pc:sldMkLst>
          <pc:docMk/>
          <pc:sldMk cId="1062741423" sldId="334"/>
        </pc:sldMkLst>
        <pc:spChg chg="mod">
          <ac:chgData name="Stoddard, Daniel Garnett" userId="S::stoddard@oregonstate.edu::5288282c-24a2-4d77-b011-69963753e4aa" providerId="AD" clId="Web-{1D63B97A-DE9E-95F6-8497-F180B065E564}" dt="2019-01-22T01:13:39.451" v="32" actId="20577"/>
          <ac:spMkLst>
            <pc:docMk/>
            <pc:sldMk cId="1062741423" sldId="334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3:48.530" v="37" actId="20577"/>
        <pc:sldMkLst>
          <pc:docMk/>
          <pc:sldMk cId="2469267082" sldId="338"/>
        </pc:sldMkLst>
        <pc:spChg chg="mod">
          <ac:chgData name="Stoddard, Daniel Garnett" userId="S::stoddard@oregonstate.edu::5288282c-24a2-4d77-b011-69963753e4aa" providerId="AD" clId="Web-{1D63B97A-DE9E-95F6-8497-F180B065E564}" dt="2019-01-22T01:13:48.530" v="37" actId="20577"/>
          <ac:spMkLst>
            <pc:docMk/>
            <pc:sldMk cId="2469267082" sldId="338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3:53.389" v="39" actId="20577"/>
        <pc:sldMkLst>
          <pc:docMk/>
          <pc:sldMk cId="457021390" sldId="339"/>
        </pc:sldMkLst>
        <pc:spChg chg="mod">
          <ac:chgData name="Stoddard, Daniel Garnett" userId="S::stoddard@oregonstate.edu::5288282c-24a2-4d77-b011-69963753e4aa" providerId="AD" clId="Web-{1D63B97A-DE9E-95F6-8497-F180B065E564}" dt="2019-01-22T01:13:53.389" v="39" actId="20577"/>
          <ac:spMkLst>
            <pc:docMk/>
            <pc:sldMk cId="457021390" sldId="339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3:59.249" v="42" actId="20577"/>
        <pc:sldMkLst>
          <pc:docMk/>
          <pc:sldMk cId="3980801265" sldId="341"/>
        </pc:sldMkLst>
        <pc:spChg chg="mod">
          <ac:chgData name="Stoddard, Daniel Garnett" userId="S::stoddard@oregonstate.edu::5288282c-24a2-4d77-b011-69963753e4aa" providerId="AD" clId="Web-{1D63B97A-DE9E-95F6-8497-F180B065E564}" dt="2019-01-22T01:13:59.249" v="42" actId="20577"/>
          <ac:spMkLst>
            <pc:docMk/>
            <pc:sldMk cId="3980801265" sldId="341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4:24.078" v="51" actId="20577"/>
        <pc:sldMkLst>
          <pc:docMk/>
          <pc:sldMk cId="1396331010" sldId="342"/>
        </pc:sldMkLst>
        <pc:spChg chg="mod">
          <ac:chgData name="Stoddard, Daniel Garnett" userId="S::stoddard@oregonstate.edu::5288282c-24a2-4d77-b011-69963753e4aa" providerId="AD" clId="Web-{1D63B97A-DE9E-95F6-8497-F180B065E564}" dt="2019-01-22T01:14:24.078" v="51" actId="20577"/>
          <ac:spMkLst>
            <pc:docMk/>
            <pc:sldMk cId="1396331010" sldId="342"/>
            <ac:spMk id="6" creationId="{0FA041FC-6D28-4C87-9E5B-B29B85C23FB8}"/>
          </ac:spMkLst>
        </pc:spChg>
      </pc:sldChg>
      <pc:sldChg chg="del">
        <pc:chgData name="Stoddard, Daniel Garnett" userId="S::stoddard@oregonstate.edu::5288282c-24a2-4d77-b011-69963753e4aa" providerId="AD" clId="Web-{1D63B97A-DE9E-95F6-8497-F180B065E564}" dt="2019-01-22T01:14:12.671" v="48"/>
        <pc:sldMkLst>
          <pc:docMk/>
          <pc:sldMk cId="2066989036" sldId="343"/>
        </pc:sldMkLst>
      </pc:sldChg>
      <pc:sldChg chg="modSp">
        <pc:chgData name="Stoddard, Daniel Garnett" userId="S::stoddard@oregonstate.edu::5288282c-24a2-4d77-b011-69963753e4aa" providerId="AD" clId="Web-{1D63B97A-DE9E-95F6-8497-F180B065E564}" dt="2019-01-22T01:14:36.406" v="58" actId="20577"/>
        <pc:sldMkLst>
          <pc:docMk/>
          <pc:sldMk cId="1688274281" sldId="346"/>
        </pc:sldMkLst>
        <pc:spChg chg="mod">
          <ac:chgData name="Stoddard, Daniel Garnett" userId="S::stoddard@oregonstate.edu::5288282c-24a2-4d77-b011-69963753e4aa" providerId="AD" clId="Web-{1D63B97A-DE9E-95F6-8497-F180B065E564}" dt="2019-01-22T01:14:36.406" v="58" actId="20577"/>
          <ac:spMkLst>
            <pc:docMk/>
            <pc:sldMk cId="1688274281" sldId="346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4:40.578" v="61" actId="20577"/>
        <pc:sldMkLst>
          <pc:docMk/>
          <pc:sldMk cId="4148050779" sldId="347"/>
        </pc:sldMkLst>
        <pc:spChg chg="mod">
          <ac:chgData name="Stoddard, Daniel Garnett" userId="S::stoddard@oregonstate.edu::5288282c-24a2-4d77-b011-69963753e4aa" providerId="AD" clId="Web-{1D63B97A-DE9E-95F6-8497-F180B065E564}" dt="2019-01-22T01:14:40.578" v="61" actId="20577"/>
          <ac:spMkLst>
            <pc:docMk/>
            <pc:sldMk cId="4148050779" sldId="347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14:44.610" v="66" actId="20577"/>
        <pc:sldMkLst>
          <pc:docMk/>
          <pc:sldMk cId="389782156" sldId="348"/>
        </pc:sldMkLst>
        <pc:spChg chg="mod">
          <ac:chgData name="Stoddard, Daniel Garnett" userId="S::stoddard@oregonstate.edu::5288282c-24a2-4d77-b011-69963753e4aa" providerId="AD" clId="Web-{1D63B97A-DE9E-95F6-8497-F180B065E564}" dt="2019-01-22T01:14:44.610" v="66" actId="20577"/>
          <ac:spMkLst>
            <pc:docMk/>
            <pc:sldMk cId="389782156" sldId="348"/>
            <ac:spMk id="6" creationId="{0FA041FC-6D28-4C87-9E5B-B29B85C23FB8}"/>
          </ac:spMkLst>
        </pc:spChg>
      </pc:sldChg>
      <pc:sldChg chg="modSp">
        <pc:chgData name="Stoddard, Daniel Garnett" userId="S::stoddard@oregonstate.edu::5288282c-24a2-4d77-b011-69963753e4aa" providerId="AD" clId="Web-{1D63B97A-DE9E-95F6-8497-F180B065E564}" dt="2019-01-22T01:22:32.844" v="98" actId="20577"/>
        <pc:sldMkLst>
          <pc:docMk/>
          <pc:sldMk cId="3670021539" sldId="362"/>
        </pc:sldMkLst>
        <pc:spChg chg="mod">
          <ac:chgData name="Stoddard, Daniel Garnett" userId="S::stoddard@oregonstate.edu::5288282c-24a2-4d77-b011-69963753e4aa" providerId="AD" clId="Web-{1D63B97A-DE9E-95F6-8497-F180B065E564}" dt="2019-01-22T01:22:32.844" v="98" actId="20577"/>
          <ac:spMkLst>
            <pc:docMk/>
            <pc:sldMk cId="3670021539" sldId="362"/>
            <ac:spMk id="3" creationId="{B0C071C5-6344-471C-B3E6-D4D0AF1B14D9}"/>
          </ac:spMkLst>
        </pc:spChg>
      </pc:sldChg>
      <pc:sldChg chg="modSp add replId">
        <pc:chgData name="Stoddard, Daniel Garnett" userId="S::stoddard@oregonstate.edu::5288282c-24a2-4d77-b011-69963753e4aa" providerId="AD" clId="Web-{1D63B97A-DE9E-95F6-8497-F180B065E564}" dt="2019-01-22T01:22:18.921" v="92" actId="20577"/>
        <pc:sldMkLst>
          <pc:docMk/>
          <pc:sldMk cId="3993025275" sldId="363"/>
        </pc:sldMkLst>
        <pc:spChg chg="mod">
          <ac:chgData name="Stoddard, Daniel Garnett" userId="S::stoddard@oregonstate.edu::5288282c-24a2-4d77-b011-69963753e4aa" providerId="AD" clId="Web-{1D63B97A-DE9E-95F6-8497-F180B065E564}" dt="2019-01-22T01:22:18.921" v="92" actId="20577"/>
          <ac:spMkLst>
            <pc:docMk/>
            <pc:sldMk cId="3993025275" sldId="363"/>
            <ac:spMk id="3" creationId="{B0C071C5-6344-471C-B3E6-D4D0AF1B14D9}"/>
          </ac:spMkLst>
        </pc:spChg>
      </pc:sldChg>
      <pc:sldChg chg="modSp add replId">
        <pc:chgData name="Stoddard, Daniel Garnett" userId="S::stoddard@oregonstate.edu::5288282c-24a2-4d77-b011-69963753e4aa" providerId="AD" clId="Web-{1D63B97A-DE9E-95F6-8497-F180B065E564}" dt="2019-01-22T01:22:09.280" v="87" actId="20577"/>
        <pc:sldMkLst>
          <pc:docMk/>
          <pc:sldMk cId="440728484" sldId="364"/>
        </pc:sldMkLst>
        <pc:spChg chg="mod">
          <ac:chgData name="Stoddard, Daniel Garnett" userId="S::stoddard@oregonstate.edu::5288282c-24a2-4d77-b011-69963753e4aa" providerId="AD" clId="Web-{1D63B97A-DE9E-95F6-8497-F180B065E564}" dt="2019-01-22T01:22:09.280" v="87" actId="20577"/>
          <ac:spMkLst>
            <pc:docMk/>
            <pc:sldMk cId="440728484" sldId="364"/>
            <ac:spMk id="3" creationId="{B0C071C5-6344-471C-B3E6-D4D0AF1B14D9}"/>
          </ac:spMkLst>
        </pc:spChg>
      </pc:sldChg>
      <pc:sldChg chg="modSp add replId">
        <pc:chgData name="Stoddard, Daniel Garnett" userId="S::stoddard@oregonstate.edu::5288282c-24a2-4d77-b011-69963753e4aa" providerId="AD" clId="Web-{1D63B97A-DE9E-95F6-8497-F180B065E564}" dt="2019-01-22T01:22:01.374" v="83" actId="20577"/>
        <pc:sldMkLst>
          <pc:docMk/>
          <pc:sldMk cId="2248296503" sldId="365"/>
        </pc:sldMkLst>
        <pc:spChg chg="mod">
          <ac:chgData name="Stoddard, Daniel Garnett" userId="S::stoddard@oregonstate.edu::5288282c-24a2-4d77-b011-69963753e4aa" providerId="AD" clId="Web-{1D63B97A-DE9E-95F6-8497-F180B065E564}" dt="2019-01-22T01:22:01.374" v="83" actId="20577"/>
          <ac:spMkLst>
            <pc:docMk/>
            <pc:sldMk cId="2248296503" sldId="365"/>
            <ac:spMk id="3" creationId="{B0C071C5-6344-471C-B3E6-D4D0AF1B14D9}"/>
          </ac:spMkLst>
        </pc:spChg>
      </pc:sldChg>
      <pc:sldChg chg="modSp add replId">
        <pc:chgData name="Stoddard, Daniel Garnett" userId="S::stoddard@oregonstate.edu::5288282c-24a2-4d77-b011-69963753e4aa" providerId="AD" clId="Web-{1D63B97A-DE9E-95F6-8497-F180B065E564}" dt="2019-01-22T01:21:55.436" v="80" actId="20577"/>
        <pc:sldMkLst>
          <pc:docMk/>
          <pc:sldMk cId="1070243307" sldId="366"/>
        </pc:sldMkLst>
        <pc:spChg chg="mod">
          <ac:chgData name="Stoddard, Daniel Garnett" userId="S::stoddard@oregonstate.edu::5288282c-24a2-4d77-b011-69963753e4aa" providerId="AD" clId="Web-{1D63B97A-DE9E-95F6-8497-F180B065E564}" dt="2019-01-22T01:21:55.436" v="80" actId="20577"/>
          <ac:spMkLst>
            <pc:docMk/>
            <pc:sldMk cId="1070243307" sldId="366"/>
            <ac:spMk id="3" creationId="{B0C071C5-6344-471C-B3E6-D4D0AF1B14D9}"/>
          </ac:spMkLst>
        </pc:spChg>
      </pc:sldChg>
      <pc:sldChg chg="add replId">
        <pc:chgData name="Stoddard, Daniel Garnett" userId="S::stoddard@oregonstate.edu::5288282c-24a2-4d77-b011-69963753e4aa" providerId="AD" clId="Web-{1D63B97A-DE9E-95F6-8497-F180B065E564}" dt="2019-01-22T01:21:37.514" v="73"/>
        <pc:sldMkLst>
          <pc:docMk/>
          <pc:sldMk cId="1789648952" sldId="367"/>
        </pc:sldMkLst>
      </pc:sldChg>
      <pc:sldChg chg="modSp add ord replId">
        <pc:chgData name="Stoddard, Daniel Garnett" userId="S::stoddard@oregonstate.edu::5288282c-24a2-4d77-b011-69963753e4aa" providerId="AD" clId="Web-{1D63B97A-DE9E-95F6-8497-F180B065E564}" dt="2019-01-22T01:22:38.828" v="102" actId="20577"/>
        <pc:sldMkLst>
          <pc:docMk/>
          <pc:sldMk cId="668632871" sldId="368"/>
        </pc:sldMkLst>
        <pc:spChg chg="mod">
          <ac:chgData name="Stoddard, Daniel Garnett" userId="S::stoddard@oregonstate.edu::5288282c-24a2-4d77-b011-69963753e4aa" providerId="AD" clId="Web-{1D63B97A-DE9E-95F6-8497-F180B065E564}" dt="2019-01-22T01:22:38.828" v="102" actId="20577"/>
          <ac:spMkLst>
            <pc:docMk/>
            <pc:sldMk cId="668632871" sldId="368"/>
            <ac:spMk id="3" creationId="{B0C071C5-6344-471C-B3E6-D4D0AF1B14D9}"/>
          </ac:spMkLst>
        </pc:spChg>
      </pc:sldChg>
      <pc:sldChg chg="addSp delSp modSp">
        <pc:chgData name="Stoddard, Daniel Garnett" userId="S::stoddard@oregonstate.edu::5288282c-24a2-4d77-b011-69963753e4aa" providerId="AD" clId="Web-{1D63B97A-DE9E-95F6-8497-F180B065E564}" dt="2019-01-22T01:27:39.229" v="131"/>
        <pc:sldMkLst>
          <pc:docMk/>
          <pc:sldMk cId="2846725431" sldId="371"/>
        </pc:sldMkLst>
        <pc:spChg chg="mod">
          <ac:chgData name="Stoddard, Daniel Garnett" userId="S::stoddard@oregonstate.edu::5288282c-24a2-4d77-b011-69963753e4aa" providerId="AD" clId="Web-{1D63B97A-DE9E-95F6-8497-F180B065E564}" dt="2019-01-22T01:26:31.883" v="129" actId="20577"/>
          <ac:spMkLst>
            <pc:docMk/>
            <pc:sldMk cId="2846725431" sldId="371"/>
            <ac:spMk id="2" creationId="{D35D58FC-9A56-44D6-895E-5E22E8D0BA3A}"/>
          </ac:spMkLst>
        </pc:spChg>
        <pc:spChg chg="del">
          <ac:chgData name="Stoddard, Daniel Garnett" userId="S::stoddard@oregonstate.edu::5288282c-24a2-4d77-b011-69963753e4aa" providerId="AD" clId="Web-{1D63B97A-DE9E-95F6-8497-F180B065E564}" dt="2019-01-22T01:27:39.229" v="131"/>
          <ac:spMkLst>
            <pc:docMk/>
            <pc:sldMk cId="2846725431" sldId="371"/>
            <ac:spMk id="3" creationId="{954D471E-BF35-480E-A140-D18C7D9D7139}"/>
          </ac:spMkLst>
        </pc:spChg>
        <pc:picChg chg="add mod ord">
          <ac:chgData name="Stoddard, Daniel Garnett" userId="S::stoddard@oregonstate.edu::5288282c-24a2-4d77-b011-69963753e4aa" providerId="AD" clId="Web-{1D63B97A-DE9E-95F6-8497-F180B065E564}" dt="2019-01-22T01:27:39.229" v="131"/>
          <ac:picMkLst>
            <pc:docMk/>
            <pc:sldMk cId="2846725431" sldId="371"/>
            <ac:picMk id="4" creationId="{9FAF472B-31FA-4DD3-8CEC-1E2B505F98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C9BB-66C5-47C7-B70F-563BF065CD51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DF773-2749-4119-8542-7182122C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locaustexplained.org/the-nazi-rise-to-power/the-weimar-republic/invasion-of-the-ruhr/" TargetMode="External"/><Relationship Id="rId4" Type="http://schemas.openxmlformats.org/officeDocument/2006/relationships/hyperlink" Target="https://www.britannica.com/event/Treaty-of-Versailles-191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locaustexplained.org/the-nazi-rise-to-power/the-weimar-republic/invasion-of-the-ruhr/" TargetMode="External"/><Relationship Id="rId4" Type="http://schemas.openxmlformats.org/officeDocument/2006/relationships/hyperlink" Target="https://www.britannica.com/event/Treaty-of-Versailles-191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locaustexplained.org/the-nazi-rise-to-power/the-weimar-republic/invasion-of-the-ruhr/" TargetMode="External"/><Relationship Id="rId4" Type="http://schemas.openxmlformats.org/officeDocument/2006/relationships/hyperlink" Target="https://www.britannica.com/event/Treaty-of-Versailles-191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locaustexplained.org/the-nazi-rise-to-power/the-weimar-republic/invasion-of-the-ruhr/" TargetMode="External"/><Relationship Id="rId4" Type="http://schemas.openxmlformats.org/officeDocument/2006/relationships/hyperlink" Target="https://www.britannica.com/event/Treaty-of-Versailles-191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Relationship Id="rId3" Type="http://schemas.openxmlformats.org/officeDocument/2006/relationships/hyperlink" Target="http://www.world-nuclear.org/information-library/safety-and-security/safety-of-plants/chernobyl-accident.aspx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Relationship Id="rId3" Type="http://schemas.openxmlformats.org/officeDocument/2006/relationships/hyperlink" Target="http://www.world-nuclear.org/information-library/safety-and-security/safety-of-plants/chernobyl-accident.aspx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s://www.sabre.com/images/uploads/A_Tale_of_Three_Bins_Sabre_Holdings_Case_Story.pdf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Relationship Id="rId3" Type="http://schemas.openxmlformats.org/officeDocument/2006/relationships/hyperlink" Target="https://www.sabre.com/images/uploads/A_Tale_of_Three_Bins_Sabre_Holdings_Case_Story.pdf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Relationship Id="rId3" Type="http://schemas.openxmlformats.org/officeDocument/2006/relationships/hyperlink" Target="https://www.sabre.com/images/uploads/A_Tale_of_Three_Bins_Sabre_Holdings_Case_Story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https://www.theholocaustexplained.org/the-nazi-rise-to-power/the-weimar-republic/invasion-of-the-ruhr/</a:t>
            </a:r>
            <a:endParaRPr lang="en-US"/>
          </a:p>
          <a:p>
            <a:r>
              <a:rPr lang="en-US">
                <a:hlinkClick r:id="rId4"/>
              </a:rPr>
              <a:t>https://www.britannica.com/event/Treaty-of-Versailles-1919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https://www.theholocaustexplained.org/the-nazi-rise-to-power/the-weimar-republic/invasion-of-the-ruhr/</a:t>
            </a:r>
            <a:endParaRPr lang="en-US"/>
          </a:p>
          <a:p>
            <a:r>
              <a:rPr lang="en-US">
                <a:hlinkClick r:id="rId4"/>
              </a:rPr>
              <a:t>https://www.britannica.com/event/Treaty-of-Versailles-1919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https://www.theholocaustexplained.org/the-nazi-rise-to-power/the-weimar-republic/invasion-of-the-ruhr/</a:t>
            </a:r>
            <a:endParaRPr lang="en-US"/>
          </a:p>
          <a:p>
            <a:r>
              <a:rPr lang="en-US">
                <a:hlinkClick r:id="rId4"/>
              </a:rPr>
              <a:t>https://www.britannica.com/event/Treaty-of-Versailles-1919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https://www.theholocaustexplained.org/the-nazi-rise-to-power/the-weimar-republic/invasion-of-the-ruhr/</a:t>
            </a:r>
            <a:endParaRPr lang="en-US"/>
          </a:p>
          <a:p>
            <a:r>
              <a:rPr lang="en-US">
                <a:hlinkClick r:id="rId4"/>
              </a:rPr>
              <a:t>https://www.britannica.com/event/Treaty-of-Versailles-1919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8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http://www.world-nuclear.org/information-library/safety-and-security/safety-of-plants/chernobyl-accident.aspx</a:t>
            </a:r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http://www.world-nuclear.org/information-library/safety-and-security/safety-of-plants/chernobyl-accident.aspx</a:t>
            </a:r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https://www.sabre.com/images/uploads/A_Tale_of_Three_Bins_Sabre_Holdings_Case_Story.pdf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https://www.sabre.com/images/uploads/A_Tale_of_Three_Bins_Sabre_Holdings_Case_Story.pdf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https://www.sabre.com/images/uploads/A_Tale_of_Three_Bins_Sabre_Holdings_Case_Story.pdf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F773-2749-4119-8542-7182122CFFF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-6940" y="-20820"/>
            <a:ext cx="12211242" cy="1143161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732722"/>
            <a:ext cx="10360501" cy="10832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3835235"/>
            <a:ext cx="8532178" cy="13278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Presenter(s) 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41" name="Picture 40" descr="OSU_horizontal_2C_W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" y="155700"/>
            <a:ext cx="2515086" cy="802078"/>
          </a:xfrm>
          <a:prstGeom prst="rect">
            <a:avLst/>
          </a:prstGeom>
        </p:spPr>
      </p:pic>
      <p:pic>
        <p:nvPicPr>
          <p:cNvPr id="6" name="Picture 5" descr="COE_MIME_Verdana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37" y="460024"/>
            <a:ext cx="5537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362867" cy="3682206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/>
                <a:cs typeface="Verdana"/>
              </a:defRPr>
            </a:lvl1pPr>
            <a:lvl2pPr algn="l">
              <a:defRPr>
                <a:latin typeface="Verdana"/>
                <a:cs typeface="Verdana"/>
              </a:defRPr>
            </a:lvl2pPr>
            <a:lvl3pPr algn="l">
              <a:defRPr>
                <a:latin typeface="Verdana"/>
                <a:cs typeface="Verdana"/>
              </a:defRPr>
            </a:lvl3pPr>
            <a:lvl4pPr algn="l">
              <a:defRPr>
                <a:latin typeface="Verdana"/>
                <a:cs typeface="Verdana"/>
              </a:defRPr>
            </a:lvl4pPr>
            <a:lvl5pPr algn="l"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2979" y="6356351"/>
            <a:ext cx="254052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9BD0DD54-9116-BF41-84A5-68A4D7F67848}" type="datetimeFigureOut">
              <a:rPr lang="en-US" smtClean="0"/>
              <a:pPr/>
              <a:t>1/31/19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1"/>
            <a:ext cx="255543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889" y="2832443"/>
            <a:ext cx="10362867" cy="119311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2979" y="6356351"/>
            <a:ext cx="254052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9BD0DD54-9116-BF41-84A5-68A4D7F67848}" type="datetimeFigureOut">
              <a:rPr lang="en-US" smtClean="0"/>
              <a:pPr/>
              <a:t>1/31/19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1"/>
            <a:ext cx="255543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3" y="324700"/>
            <a:ext cx="2805112" cy="802297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2979" y="6356351"/>
            <a:ext cx="254052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9BD0DD54-9116-BF41-84A5-68A4D7F67848}" type="datetimeFigureOut">
              <a:rPr lang="en-US" smtClean="0"/>
              <a:pPr/>
              <a:t>1/31/19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1"/>
            <a:ext cx="255543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2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4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resentable.es/consejos-practicos/20-1-recursos-que-puedes-utilizar-en-tus-presentacion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mailto:marsmary@oregonstate.edu" TargetMode="External"/><Relationship Id="rId4" Type="http://schemas.openxmlformats.org/officeDocument/2006/relationships/hyperlink" Target="mailto:minnitia@oregonstate.edu" TargetMode="External"/><Relationship Id="rId5" Type="http://schemas.openxmlformats.org/officeDocument/2006/relationships/hyperlink" Target="mailto:stoddard@oregonstate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cobsma@oregonstate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File:Ptolemaic_system_2_(PSF)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9744"/>
            <a:ext cx="10360501" cy="1083277"/>
          </a:xfrm>
        </p:spPr>
        <p:txBody>
          <a:bodyPr>
            <a:normAutofit/>
          </a:bodyPr>
          <a:lstStyle/>
          <a:p>
            <a:r>
              <a:rPr lang="en-US"/>
              <a:t>SMILE Workshop – Systems Thinking</a:t>
            </a:r>
          </a:p>
        </p:txBody>
      </p:sp>
      <p:pic>
        <p:nvPicPr>
          <p:cNvPr id="3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CA7D125C-EEC2-4958-AD96-AFF01193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672" y="5728707"/>
            <a:ext cx="2247470" cy="997772"/>
          </a:xfrm>
          <a:prstGeom prst="rect">
            <a:avLst/>
          </a:prstGeom>
        </p:spPr>
      </p:pic>
      <p:pic>
        <p:nvPicPr>
          <p:cNvPr id="4" name="Picture 4" descr="A colorful fish&#10;&#10;Description generated with high confidence">
            <a:extLst>
              <a:ext uri="{FF2B5EF4-FFF2-40B4-BE49-F238E27FC236}">
                <a16:creationId xmlns:a16="http://schemas.microsoft.com/office/drawing/2014/main" xmlns="" id="{F9233984-50F5-4513-B99A-73B5B97D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93" y="2576717"/>
            <a:ext cx="2923152" cy="1958030"/>
          </a:xfrm>
          <a:prstGeom prst="rect">
            <a:avLst/>
          </a:prstGeom>
        </p:spPr>
      </p:pic>
      <p:pic>
        <p:nvPicPr>
          <p:cNvPr id="6" name="Picture 2" descr="Image result for oregon state men's basket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87" y="2576717"/>
            <a:ext cx="2949651" cy="19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F601F04F-AC7D-49AB-84EC-A7EE4C042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62" y="4675455"/>
            <a:ext cx="4394089" cy="20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0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#1: Distinctions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88265" y="5161568"/>
            <a:ext cx="1056076" cy="96459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99167" y="5161565"/>
            <a:ext cx="1391338" cy="964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45331" y="5099334"/>
            <a:ext cx="1202076" cy="10890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760E2E7-CA43-4D09-B502-6010870F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443959"/>
            <a:ext cx="10495756" cy="3682206"/>
          </a:xfrm>
        </p:spPr>
        <p:txBody>
          <a:bodyPr anchor="t"/>
          <a:lstStyle/>
          <a:p>
            <a:r>
              <a:rPr lang="en-US"/>
              <a:t>Definition: Distinctions are how we </a:t>
            </a:r>
            <a:r>
              <a:rPr lang="en-US" i="1">
                <a:solidFill>
                  <a:srgbClr val="C34500"/>
                </a:solidFill>
              </a:rPr>
              <a:t>draw or define the boundaries</a:t>
            </a:r>
            <a:r>
              <a:rPr lang="en-US"/>
              <a:t> of an element or a system of elements. This boundary defines </a:t>
            </a:r>
            <a:r>
              <a:rPr lang="en-US" i="1">
                <a:solidFill>
                  <a:srgbClr val="C34500"/>
                </a:solidFill>
              </a:rPr>
              <a:t>what is</a:t>
            </a:r>
            <a:r>
              <a:rPr lang="en-US"/>
              <a:t> and </a:t>
            </a:r>
            <a:r>
              <a:rPr lang="en-US" i="1">
                <a:solidFill>
                  <a:srgbClr val="C34500"/>
                </a:solidFill>
              </a:rPr>
              <a:t>what is not</a:t>
            </a:r>
            <a:r>
              <a:rPr lang="en-US"/>
              <a:t> that element or system. </a:t>
            </a:r>
          </a:p>
          <a:p>
            <a:r>
              <a:rPr lang="en-US"/>
              <a:t>Shapes Example:</a:t>
            </a:r>
          </a:p>
        </p:txBody>
      </p:sp>
    </p:spTree>
    <p:extLst>
      <p:ext uri="{BB962C8B-B14F-4D97-AF65-F5344CB8AC3E}">
        <p14:creationId xmlns:p14="http://schemas.microsoft.com/office/powerpoint/2010/main" val="2925048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 Distinctions </a:t>
            </a:r>
          </a:p>
          <a:p>
            <a:r>
              <a:rPr lang="en-US">
                <a:ea typeface="Verdana"/>
              </a:rPr>
              <a:t>Activity B:</a:t>
            </a:r>
          </a:p>
          <a:p>
            <a:r>
              <a:rPr lang="en-US">
                <a:ea typeface="Verdana"/>
              </a:rPr>
              <a:t>Activity C:</a:t>
            </a:r>
          </a:p>
          <a:p>
            <a:r>
              <a:rPr lang="en-US">
                <a:ea typeface="Verdana"/>
              </a:rPr>
              <a:t>Activity D:</a:t>
            </a:r>
          </a:p>
          <a:p>
            <a:r>
              <a:rPr lang="en-US">
                <a:ea typeface="Verdana"/>
              </a:rPr>
              <a:t>Activity E:</a:t>
            </a:r>
          </a:p>
          <a:p>
            <a:r>
              <a:rPr lang="en-US">
                <a:ea typeface="Verdana"/>
              </a:rPr>
              <a:t>Activity F:</a:t>
            </a:r>
          </a:p>
        </p:txBody>
      </p:sp>
    </p:spTree>
    <p:extLst>
      <p:ext uri="{BB962C8B-B14F-4D97-AF65-F5344CB8AC3E}">
        <p14:creationId xmlns:p14="http://schemas.microsoft.com/office/powerpoint/2010/main" val="36700215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 Distinctions </a:t>
            </a:r>
          </a:p>
          <a:p>
            <a:r>
              <a:rPr lang="en-US">
                <a:ea typeface="Verdana"/>
              </a:rPr>
              <a:t>Activity B: Subsystems</a:t>
            </a:r>
          </a:p>
          <a:p>
            <a:r>
              <a:rPr lang="en-US">
                <a:ea typeface="Verdana"/>
              </a:rPr>
              <a:t>Activity C:</a:t>
            </a:r>
          </a:p>
          <a:p>
            <a:r>
              <a:rPr lang="en-US">
                <a:ea typeface="Verdana"/>
              </a:rPr>
              <a:t>Activity D:</a:t>
            </a:r>
          </a:p>
          <a:p>
            <a:r>
              <a:rPr lang="en-US">
                <a:ea typeface="Verdana"/>
              </a:rPr>
              <a:t>Activity E:</a:t>
            </a:r>
          </a:p>
          <a:p>
            <a:r>
              <a:rPr lang="en-US">
                <a:ea typeface="Verdana"/>
              </a:rPr>
              <a:t>Activity F:</a:t>
            </a:r>
          </a:p>
        </p:txBody>
      </p:sp>
    </p:spTree>
    <p:extLst>
      <p:ext uri="{BB962C8B-B14F-4D97-AF65-F5344CB8AC3E}">
        <p14:creationId xmlns:p14="http://schemas.microsoft.com/office/powerpoint/2010/main" val="39930252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 Distinctions </a:t>
            </a:r>
          </a:p>
          <a:p>
            <a:r>
              <a:rPr lang="en-US">
                <a:ea typeface="Verdana"/>
              </a:rPr>
              <a:t>Activity B: Subsystems</a:t>
            </a:r>
          </a:p>
          <a:p>
            <a:r>
              <a:rPr lang="en-US">
                <a:ea typeface="Verdana"/>
              </a:rPr>
              <a:t>Activity C: Emergent Properties</a:t>
            </a:r>
          </a:p>
          <a:p>
            <a:r>
              <a:rPr lang="en-US">
                <a:ea typeface="Verdana"/>
              </a:rPr>
              <a:t>Activity D:</a:t>
            </a:r>
          </a:p>
          <a:p>
            <a:r>
              <a:rPr lang="en-US">
                <a:ea typeface="Verdana"/>
              </a:rPr>
              <a:t>Activity E:</a:t>
            </a:r>
          </a:p>
          <a:p>
            <a:r>
              <a:rPr lang="en-US">
                <a:ea typeface="Verdana"/>
              </a:rPr>
              <a:t>Activity F:</a:t>
            </a:r>
          </a:p>
        </p:txBody>
      </p:sp>
    </p:spTree>
    <p:extLst>
      <p:ext uri="{BB962C8B-B14F-4D97-AF65-F5344CB8AC3E}">
        <p14:creationId xmlns:p14="http://schemas.microsoft.com/office/powerpoint/2010/main" val="4407284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 Distinctions </a:t>
            </a:r>
          </a:p>
          <a:p>
            <a:r>
              <a:rPr lang="en-US">
                <a:ea typeface="Verdana"/>
              </a:rPr>
              <a:t>Activity B: Subsystems</a:t>
            </a:r>
          </a:p>
          <a:p>
            <a:r>
              <a:rPr lang="en-US">
                <a:ea typeface="Verdana"/>
              </a:rPr>
              <a:t>Activity C: Emergent Properties</a:t>
            </a:r>
          </a:p>
          <a:p>
            <a:r>
              <a:rPr lang="en-US">
                <a:ea typeface="Verdana"/>
              </a:rPr>
              <a:t>Activity D: Relationships</a:t>
            </a:r>
          </a:p>
          <a:p>
            <a:r>
              <a:rPr lang="en-US">
                <a:ea typeface="Verdana"/>
              </a:rPr>
              <a:t>Activity E:</a:t>
            </a:r>
          </a:p>
          <a:p>
            <a:r>
              <a:rPr lang="en-US">
                <a:ea typeface="Verdana"/>
              </a:rPr>
              <a:t>Activity F:</a:t>
            </a:r>
          </a:p>
        </p:txBody>
      </p:sp>
    </p:spTree>
    <p:extLst>
      <p:ext uri="{BB962C8B-B14F-4D97-AF65-F5344CB8AC3E}">
        <p14:creationId xmlns:p14="http://schemas.microsoft.com/office/powerpoint/2010/main" val="22482965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 Distinctions </a:t>
            </a:r>
          </a:p>
          <a:p>
            <a:r>
              <a:rPr lang="en-US">
                <a:ea typeface="Verdana"/>
              </a:rPr>
              <a:t>Activity B: Subsystems</a:t>
            </a:r>
          </a:p>
          <a:p>
            <a:r>
              <a:rPr lang="en-US">
                <a:ea typeface="Verdana"/>
              </a:rPr>
              <a:t>Activity C: Emergent Properties</a:t>
            </a:r>
          </a:p>
          <a:p>
            <a:r>
              <a:rPr lang="en-US">
                <a:ea typeface="Verdana"/>
              </a:rPr>
              <a:t>Activity D: Relationships</a:t>
            </a:r>
          </a:p>
          <a:p>
            <a:r>
              <a:rPr lang="en-US">
                <a:ea typeface="Verdana"/>
              </a:rPr>
              <a:t>Activity E: Perspectives</a:t>
            </a:r>
          </a:p>
          <a:p>
            <a:r>
              <a:rPr lang="en-US">
                <a:ea typeface="Verdana"/>
              </a:rPr>
              <a:t>Activity F:</a:t>
            </a:r>
          </a:p>
        </p:txBody>
      </p:sp>
    </p:spTree>
    <p:extLst>
      <p:ext uri="{BB962C8B-B14F-4D97-AF65-F5344CB8AC3E}">
        <p14:creationId xmlns:p14="http://schemas.microsoft.com/office/powerpoint/2010/main" val="10702433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 Distinctions </a:t>
            </a:r>
          </a:p>
          <a:p>
            <a:r>
              <a:rPr lang="en-US">
                <a:ea typeface="Verdana"/>
              </a:rPr>
              <a:t>Activity B: Subsystems</a:t>
            </a:r>
          </a:p>
          <a:p>
            <a:r>
              <a:rPr lang="en-US">
                <a:ea typeface="Verdana"/>
              </a:rPr>
              <a:t>Activity C: Emergent Properties</a:t>
            </a:r>
          </a:p>
          <a:p>
            <a:r>
              <a:rPr lang="en-US">
                <a:ea typeface="Verdana"/>
              </a:rPr>
              <a:t>Activity D: Relationships</a:t>
            </a:r>
          </a:p>
          <a:p>
            <a:r>
              <a:rPr lang="en-US">
                <a:ea typeface="Verdana"/>
              </a:rPr>
              <a:t>Activity E: Perspectives</a:t>
            </a:r>
          </a:p>
          <a:p>
            <a:r>
              <a:rPr lang="en-US">
                <a:ea typeface="Verdana"/>
              </a:rPr>
              <a:t>Activity F: Patterns</a:t>
            </a:r>
          </a:p>
        </p:txBody>
      </p:sp>
    </p:spTree>
    <p:extLst>
      <p:ext uri="{BB962C8B-B14F-4D97-AF65-F5344CB8AC3E}">
        <p14:creationId xmlns:p14="http://schemas.microsoft.com/office/powerpoint/2010/main" val="17896489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D58FC-9A56-44D6-895E-5E22E8D0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>
                <a:cs typeface="+mj-cs"/>
              </a:rPr>
              <a:t>Wrap-up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69475C8-7084-4997-B970-B71466F9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700818"/>
            <a:ext cx="5871732" cy="498658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>
                <a:ea typeface="Verdana"/>
              </a:rPr>
              <a:t>Systems thinking is a holistic way to solve problems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>
                <a:ea typeface="Verdana"/>
              </a:rPr>
              <a:t>What tools did you learn and develop today?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>
                <a:ea typeface="Verdana"/>
              </a:rPr>
              <a:t>Please answer the questions on the provided sheet and hand it to one of us as you leave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>
                <a:ea typeface="Verdana"/>
              </a:rPr>
              <a:t>Hand the fish tank sheet to one of us on the way out</a:t>
            </a:r>
          </a:p>
        </p:txBody>
      </p:sp>
      <p:pic>
        <p:nvPicPr>
          <p:cNvPr id="6" name="Picture 6" descr="A picture containing red, indoor, sky, wall&#10;&#10;Description generated with high confidence">
            <a:extLst>
              <a:ext uri="{FF2B5EF4-FFF2-40B4-BE49-F238E27FC236}">
                <a16:creationId xmlns:a16="http://schemas.microsoft.com/office/drawing/2014/main" xmlns="" id="{5BD7104A-5D3B-4037-87A9-07FE80A13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162" b="1"/>
          <a:stretch/>
        </p:blipFill>
        <p:spPr>
          <a:xfrm>
            <a:off x="6694446" y="1918596"/>
            <a:ext cx="5072749" cy="4272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B90CF4-ECE8-4032-A376-E31417D2B14B}"/>
              </a:ext>
            </a:extLst>
          </p:cNvPr>
          <p:cNvSpPr txBox="1"/>
          <p:nvPr/>
        </p:nvSpPr>
        <p:spPr>
          <a:xfrm>
            <a:off x="9075121" y="5976907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7254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81BFC-A75C-474E-8861-0FA8C21E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6F36BE-0E6D-4F62-BD99-16CFDF9E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>
                <a:ea typeface="Verdana"/>
              </a:rPr>
              <a:t>Malaia</a:t>
            </a:r>
            <a:r>
              <a:rPr lang="en-US" dirty="0">
                <a:ea typeface="Verdana"/>
              </a:rPr>
              <a:t> Jacobsen – </a:t>
            </a:r>
            <a:r>
              <a:rPr lang="en-US" dirty="0">
                <a:ea typeface="Verdana"/>
                <a:hlinkClick r:id="rId2"/>
              </a:rPr>
              <a:t>jacobsma@oregonstate.edu</a:t>
            </a:r>
            <a:endParaRPr lang="en-US">
              <a:ea typeface="Verdana"/>
            </a:endParaRPr>
          </a:p>
          <a:p>
            <a:r>
              <a:rPr lang="en-US" dirty="0">
                <a:ea typeface="Verdana"/>
              </a:rPr>
              <a:t>Mary Marshall – </a:t>
            </a:r>
            <a:r>
              <a:rPr lang="en-US" dirty="0">
                <a:ea typeface="Verdana"/>
                <a:hlinkClick r:id="rId3"/>
              </a:rPr>
              <a:t>marsmary@oregonstate.edu</a:t>
            </a:r>
            <a:endParaRPr lang="en-US" dirty="0">
              <a:ea typeface="Verdana"/>
            </a:endParaRPr>
          </a:p>
          <a:p>
            <a:r>
              <a:rPr lang="en-US" dirty="0" err="1">
                <a:ea typeface="Verdana"/>
              </a:rPr>
              <a:t>AnneMarie</a:t>
            </a:r>
            <a:r>
              <a:rPr lang="en-US" dirty="0">
                <a:ea typeface="Verdana"/>
              </a:rPr>
              <a:t> Minniti – </a:t>
            </a:r>
            <a:r>
              <a:rPr lang="en-US" dirty="0">
                <a:ea typeface="Verdana"/>
                <a:hlinkClick r:id="rId4"/>
              </a:rPr>
              <a:t>minnitia@oregonstate.edu</a:t>
            </a:r>
            <a:endParaRPr lang="en-US" dirty="0">
              <a:ea typeface="Verdana"/>
            </a:endParaRPr>
          </a:p>
          <a:p>
            <a:r>
              <a:rPr lang="en-US" dirty="0">
                <a:ea typeface="Verdana"/>
              </a:rPr>
              <a:t>Daniel Stoddard – </a:t>
            </a:r>
            <a:r>
              <a:rPr lang="en-US" dirty="0">
                <a:ea typeface="Verdana"/>
                <a:hlinkClick r:id="rId5"/>
              </a:rPr>
              <a:t>stoddard@oregonstate.edu</a:t>
            </a:r>
            <a:r>
              <a:rPr lang="en-US" dirty="0">
                <a:ea typeface="Verdan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80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#1: Distinctions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317" y="5059911"/>
            <a:ext cx="5506948" cy="12706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81855" y="6330555"/>
            <a:ext cx="4989872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System: Shapes with only straight edges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495756" cy="3682206"/>
          </a:xfrm>
        </p:spPr>
        <p:txBody>
          <a:bodyPr anchor="t"/>
          <a:lstStyle/>
          <a:p>
            <a:r>
              <a:rPr lang="en-US"/>
              <a:t>Definition: Distinctions are how we </a:t>
            </a:r>
            <a:r>
              <a:rPr lang="en-US" i="1">
                <a:solidFill>
                  <a:srgbClr val="C34500"/>
                </a:solidFill>
              </a:rPr>
              <a:t>draw or define the boundaries</a:t>
            </a:r>
            <a:r>
              <a:rPr lang="en-US"/>
              <a:t> of an element or a system of elements. This boundary defines </a:t>
            </a:r>
            <a:r>
              <a:rPr lang="en-US" i="1">
                <a:solidFill>
                  <a:srgbClr val="C34500"/>
                </a:solidFill>
              </a:rPr>
              <a:t>what is</a:t>
            </a:r>
            <a:r>
              <a:rPr lang="en-US"/>
              <a:t> and </a:t>
            </a:r>
            <a:r>
              <a:rPr lang="en-US" i="1">
                <a:solidFill>
                  <a:srgbClr val="C34500"/>
                </a:solidFill>
              </a:rPr>
              <a:t>what is not</a:t>
            </a:r>
            <a:r>
              <a:rPr lang="en-US"/>
              <a:t> that element or system. </a:t>
            </a:r>
          </a:p>
          <a:p>
            <a:r>
              <a:rPr lang="en-US"/>
              <a:t>Shapes Example: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2088265" y="5161568"/>
            <a:ext cx="1056076" cy="96459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9167" y="5161565"/>
            <a:ext cx="1391338" cy="964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45331" y="5099334"/>
            <a:ext cx="1202076" cy="10890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#1: Distinctions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80121" y="6451949"/>
            <a:ext cx="2960095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 System: White shapes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22922" y="5099334"/>
            <a:ext cx="22234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2922" y="5099334"/>
            <a:ext cx="0" cy="1341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22922" y="6420049"/>
            <a:ext cx="88744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46358" y="5099334"/>
            <a:ext cx="0" cy="1120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46358" y="6220294"/>
            <a:ext cx="43024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48851" y="5005137"/>
            <a:ext cx="0" cy="1215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48851" y="5005137"/>
            <a:ext cx="23485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7415" y="5005137"/>
            <a:ext cx="0" cy="1414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495756" cy="3682206"/>
          </a:xfrm>
        </p:spPr>
        <p:txBody>
          <a:bodyPr anchor="t"/>
          <a:lstStyle/>
          <a:p>
            <a:r>
              <a:rPr lang="en-US"/>
              <a:t>Definition: Distinctions are how we </a:t>
            </a:r>
            <a:r>
              <a:rPr lang="en-US" i="1">
                <a:solidFill>
                  <a:srgbClr val="C34500"/>
                </a:solidFill>
              </a:rPr>
              <a:t>draw or define the boundaries</a:t>
            </a:r>
            <a:r>
              <a:rPr lang="en-US"/>
              <a:t> of an element or a system of elements. This boundary defines </a:t>
            </a:r>
            <a:r>
              <a:rPr lang="en-US" i="1">
                <a:solidFill>
                  <a:srgbClr val="C34500"/>
                </a:solidFill>
              </a:rPr>
              <a:t>what is</a:t>
            </a:r>
            <a:r>
              <a:rPr lang="en-US"/>
              <a:t> and </a:t>
            </a:r>
            <a:r>
              <a:rPr lang="en-US" i="1">
                <a:solidFill>
                  <a:srgbClr val="C34500"/>
                </a:solidFill>
              </a:rPr>
              <a:t>what is not</a:t>
            </a:r>
            <a:r>
              <a:rPr lang="en-US"/>
              <a:t> that element or system. </a:t>
            </a:r>
          </a:p>
          <a:p>
            <a:r>
              <a:rPr lang="en-US"/>
              <a:t>Shapes Example: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2088265" y="5161568"/>
            <a:ext cx="1056076" cy="96459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9167" y="5161565"/>
            <a:ext cx="1391338" cy="964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45331" y="5099334"/>
            <a:ext cx="1202076" cy="10890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3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the different elements in the fish tank interact with each other?</a:t>
            </a:r>
          </a:p>
        </p:txBody>
      </p:sp>
    </p:spTree>
    <p:extLst>
      <p:ext uri="{BB962C8B-B14F-4D97-AF65-F5344CB8AC3E}">
        <p14:creationId xmlns:p14="http://schemas.microsoft.com/office/powerpoint/2010/main" val="291163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#2: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Relationships help us understand how the </a:t>
            </a:r>
            <a:r>
              <a:rPr lang="en-US" i="1">
                <a:solidFill>
                  <a:srgbClr val="C34500"/>
                </a:solidFill>
              </a:rPr>
              <a:t>elements</a:t>
            </a:r>
            <a:r>
              <a:rPr lang="en-US"/>
              <a:t> within a system </a:t>
            </a:r>
            <a:r>
              <a:rPr lang="en-US" i="1">
                <a:solidFill>
                  <a:srgbClr val="C34500"/>
                </a:solidFill>
              </a:rPr>
              <a:t>interact</a:t>
            </a:r>
            <a:r>
              <a:rPr lang="en-US"/>
              <a:t> with each other. </a:t>
            </a:r>
          </a:p>
        </p:txBody>
      </p:sp>
    </p:spTree>
    <p:extLst>
      <p:ext uri="{BB962C8B-B14F-4D97-AF65-F5344CB8AC3E}">
        <p14:creationId xmlns:p14="http://schemas.microsoft.com/office/powerpoint/2010/main" val="238260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#2: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Relationships help us understand how the </a:t>
            </a:r>
            <a:r>
              <a:rPr lang="en-US" i="1">
                <a:solidFill>
                  <a:srgbClr val="C34500"/>
                </a:solidFill>
              </a:rPr>
              <a:t>elements</a:t>
            </a:r>
            <a:r>
              <a:rPr lang="en-US"/>
              <a:t> within a system </a:t>
            </a:r>
            <a:r>
              <a:rPr lang="en-US" i="1">
                <a:solidFill>
                  <a:srgbClr val="C34500"/>
                </a:solidFill>
              </a:rPr>
              <a:t>interact</a:t>
            </a:r>
            <a:r>
              <a:rPr lang="en-US"/>
              <a:t> with each other. </a:t>
            </a:r>
          </a:p>
          <a:p>
            <a:r>
              <a:rPr lang="en-US"/>
              <a:t>Shapes Example: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42929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69757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6585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72398" y="4774019"/>
            <a:ext cx="2317898" cy="15417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3413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76307" y="5544879"/>
            <a:ext cx="280699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984713" y="4963594"/>
            <a:ext cx="2768877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 Relationship?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11030" y="6369592"/>
            <a:ext cx="891545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Lines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19362" y="6369592"/>
            <a:ext cx="1402703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Rectangle</a:t>
            </a:r>
          </a:p>
        </p:txBody>
      </p:sp>
    </p:spTree>
    <p:extLst>
      <p:ext uri="{BB962C8B-B14F-4D97-AF65-F5344CB8AC3E}">
        <p14:creationId xmlns:p14="http://schemas.microsoft.com/office/powerpoint/2010/main" val="69395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#2: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Relationships help us understand how the </a:t>
            </a:r>
            <a:r>
              <a:rPr lang="en-US" i="1">
                <a:solidFill>
                  <a:srgbClr val="C34500"/>
                </a:solidFill>
              </a:rPr>
              <a:t>elements</a:t>
            </a:r>
            <a:r>
              <a:rPr lang="en-US"/>
              <a:t> within a system </a:t>
            </a:r>
            <a:r>
              <a:rPr lang="en-US" i="1">
                <a:solidFill>
                  <a:srgbClr val="C34500"/>
                </a:solidFill>
              </a:rPr>
              <a:t>interact</a:t>
            </a:r>
            <a:r>
              <a:rPr lang="en-US"/>
              <a:t> with each other. </a:t>
            </a:r>
          </a:p>
          <a:p>
            <a:r>
              <a:rPr lang="en-US"/>
              <a:t>Shapes Example: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42929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69757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6585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72398" y="4774019"/>
            <a:ext cx="2317898" cy="15417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3413" y="4774019"/>
            <a:ext cx="0" cy="154172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76307" y="5544879"/>
            <a:ext cx="280699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155536" y="4963594"/>
            <a:ext cx="4033679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 Four lines form a rectangle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11030" y="6369592"/>
            <a:ext cx="891545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Lines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19362" y="6369592"/>
            <a:ext cx="1402703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Rectangle</a:t>
            </a:r>
          </a:p>
        </p:txBody>
      </p:sp>
    </p:spTree>
    <p:extLst>
      <p:ext uri="{BB962C8B-B14F-4D97-AF65-F5344CB8AC3E}">
        <p14:creationId xmlns:p14="http://schemas.microsoft.com/office/powerpoint/2010/main" val="378838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What kind of fish tank did you picture from the provided problem statement?</a:t>
            </a:r>
          </a:p>
          <a:p>
            <a:endParaRPr lang="en-US"/>
          </a:p>
          <a:p>
            <a:r>
              <a:rPr lang="en-US"/>
              <a:t>Did any prior experiences with fish tanks influence your answers?</a:t>
            </a:r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602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#3: Perspectives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A perspective is a particular </a:t>
            </a:r>
            <a:r>
              <a:rPr lang="en-US" i="1">
                <a:solidFill>
                  <a:srgbClr val="C34500"/>
                </a:solidFill>
              </a:rPr>
              <a:t>point of view</a:t>
            </a:r>
            <a:r>
              <a:rPr lang="en-US"/>
              <a:t> that we use to </a:t>
            </a:r>
            <a:r>
              <a:rPr lang="en-US" i="1">
                <a:solidFill>
                  <a:srgbClr val="C34500"/>
                </a:solidFill>
              </a:rPr>
              <a:t>understand</a:t>
            </a:r>
            <a:r>
              <a:rPr lang="en-US"/>
              <a:t> a system. </a:t>
            </a:r>
          </a:p>
        </p:txBody>
      </p:sp>
    </p:spTree>
    <p:extLst>
      <p:ext uri="{BB962C8B-B14F-4D97-AF65-F5344CB8AC3E}">
        <p14:creationId xmlns:p14="http://schemas.microsoft.com/office/powerpoint/2010/main" val="125094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#3: Perspectives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A perspective is a particular </a:t>
            </a:r>
            <a:r>
              <a:rPr lang="en-US" i="1">
                <a:solidFill>
                  <a:srgbClr val="C34500"/>
                </a:solidFill>
              </a:rPr>
              <a:t>point of view</a:t>
            </a:r>
            <a:r>
              <a:rPr lang="en-US"/>
              <a:t> that we use to </a:t>
            </a:r>
            <a:r>
              <a:rPr lang="en-US" i="1">
                <a:solidFill>
                  <a:srgbClr val="C34500"/>
                </a:solidFill>
              </a:rPr>
              <a:t>understand</a:t>
            </a:r>
            <a:r>
              <a:rPr lang="en-US"/>
              <a:t> a system. </a:t>
            </a:r>
          </a:p>
          <a:p>
            <a:r>
              <a:rPr lang="en-US"/>
              <a:t>Shape Example: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2042075" y="4875934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51497" y="6122979"/>
            <a:ext cx="1409758" cy="467707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Front View</a:t>
            </a:r>
          </a:p>
        </p:txBody>
      </p:sp>
    </p:spTree>
    <p:extLst>
      <p:ext uri="{BB962C8B-B14F-4D97-AF65-F5344CB8AC3E}">
        <p14:creationId xmlns:p14="http://schemas.microsoft.com/office/powerpoint/2010/main" val="41324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6B6D8-2CED-4B4D-A3BE-AD8619BE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AE932F-59D9-4967-8BDB-BD79B922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58" y="3813318"/>
            <a:ext cx="3506654" cy="662962"/>
          </a:xfrm>
        </p:spPr>
        <p:txBody>
          <a:bodyPr anchor="t"/>
          <a:lstStyle/>
          <a:p>
            <a:pPr marL="0" indent="0">
              <a:buNone/>
            </a:pPr>
            <a:r>
              <a:rPr lang="en-US" err="1">
                <a:ea typeface="Verdana"/>
              </a:rPr>
              <a:t>Malaia</a:t>
            </a:r>
            <a:r>
              <a:rPr lang="en-US">
                <a:ea typeface="Verdana"/>
              </a:rPr>
              <a:t> Jacobsen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330561A-6976-4692-A5AE-4EAF50E7E3E0}"/>
              </a:ext>
            </a:extLst>
          </p:cNvPr>
          <p:cNvSpPr txBox="1">
            <a:spLocks/>
          </p:cNvSpPr>
          <p:nvPr/>
        </p:nvSpPr>
        <p:spPr>
          <a:xfrm>
            <a:off x="7662868" y="3894143"/>
            <a:ext cx="3075446" cy="504812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ea typeface="Verdana"/>
              </a:rPr>
              <a:t>Mary Marshall</a:t>
            </a:r>
          </a:p>
          <a:p>
            <a:pPr marL="0" indent="0">
              <a:buNone/>
            </a:pPr>
            <a:endParaRPr lang="en-US">
              <a:ea typeface="Verdan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D84F180-1F33-4067-9C0E-B2130C11D2FC}"/>
              </a:ext>
            </a:extLst>
          </p:cNvPr>
          <p:cNvSpPr txBox="1">
            <a:spLocks/>
          </p:cNvSpPr>
          <p:nvPr/>
        </p:nvSpPr>
        <p:spPr>
          <a:xfrm>
            <a:off x="907955" y="6103530"/>
            <a:ext cx="4282828" cy="662962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ea typeface="Verdana"/>
              </a:rPr>
              <a:t>AnneMarie</a:t>
            </a:r>
            <a:r>
              <a:rPr lang="en-US">
                <a:ea typeface="Verdana"/>
              </a:rPr>
              <a:t> Minniti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57D1378-D93D-44C9-86D3-8D85E3017546}"/>
              </a:ext>
            </a:extLst>
          </p:cNvPr>
          <p:cNvSpPr txBox="1">
            <a:spLocks/>
          </p:cNvSpPr>
          <p:nvPr/>
        </p:nvSpPr>
        <p:spPr>
          <a:xfrm>
            <a:off x="7419701" y="6146474"/>
            <a:ext cx="3564149" cy="57669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ea typeface="Verdana"/>
              </a:rPr>
              <a:t>Daniel Stoddard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BA1E8A18-9C0A-4479-96FE-0D7539F4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32" y="1954981"/>
            <a:ext cx="2009433" cy="186172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0C17DA7-0524-4831-8EE4-B73B7586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86" t="10435" r="386" b="-2029"/>
          <a:stretch/>
        </p:blipFill>
        <p:spPr>
          <a:xfrm>
            <a:off x="8199573" y="1806374"/>
            <a:ext cx="1789411" cy="2154238"/>
          </a:xfrm>
          <a:prstGeom prst="rect">
            <a:avLst/>
          </a:prstGeom>
        </p:spPr>
      </p:pic>
      <p:pic>
        <p:nvPicPr>
          <p:cNvPr id="6" name="Picture 7" descr="A person standing on a rocky beach&#10;&#10;Description generated with very high confidence">
            <a:extLst>
              <a:ext uri="{FF2B5EF4-FFF2-40B4-BE49-F238E27FC236}">
                <a16:creationId xmlns:a16="http://schemas.microsoft.com/office/drawing/2014/main" xmlns="" id="{6EE78BE2-72AA-49E5-BEA9-397049F06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09" t="7362" r="-599" b="24499"/>
          <a:stretch/>
        </p:blipFill>
        <p:spPr>
          <a:xfrm>
            <a:off x="1740330" y="4370448"/>
            <a:ext cx="1756163" cy="1756756"/>
          </a:xfrm>
          <a:prstGeom prst="rect">
            <a:avLst/>
          </a:prstGeom>
        </p:spPr>
      </p:pic>
      <p:pic>
        <p:nvPicPr>
          <p:cNvPr id="8" name="Picture 10" descr="A person wearing a uniform&#10;&#10;Description generated with very high confidence">
            <a:extLst>
              <a:ext uri="{FF2B5EF4-FFF2-40B4-BE49-F238E27FC236}">
                <a16:creationId xmlns:a16="http://schemas.microsoft.com/office/drawing/2014/main" xmlns="" id="{48AE45F4-87A8-49A8-9AA3-ED7AD46A4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438" y="4366656"/>
            <a:ext cx="1592599" cy="17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0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#3: Perspectives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A perspective is a particular </a:t>
            </a:r>
            <a:r>
              <a:rPr lang="en-US" i="1">
                <a:solidFill>
                  <a:srgbClr val="C34500"/>
                </a:solidFill>
              </a:rPr>
              <a:t>point of view</a:t>
            </a:r>
            <a:r>
              <a:rPr lang="en-US"/>
              <a:t> that we use to </a:t>
            </a:r>
            <a:r>
              <a:rPr lang="en-US" i="1">
                <a:solidFill>
                  <a:srgbClr val="C34500"/>
                </a:solidFill>
              </a:rPr>
              <a:t>understand</a:t>
            </a:r>
            <a:r>
              <a:rPr lang="en-US"/>
              <a:t> a system. </a:t>
            </a:r>
          </a:p>
          <a:p>
            <a:r>
              <a:rPr lang="en-US"/>
              <a:t>Shape Example: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5255151" y="4774019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481979" y="4977849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255151" y="5922335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52863" y="4784652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21905" y="4774019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34825" y="5911702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>
            <a:off x="2042075" y="4875934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651497" y="6122979"/>
            <a:ext cx="1510373" cy="467707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Front View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690907" y="6164006"/>
            <a:ext cx="1857332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Angled View</a:t>
            </a:r>
          </a:p>
        </p:txBody>
      </p:sp>
    </p:spTree>
    <p:extLst>
      <p:ext uri="{BB962C8B-B14F-4D97-AF65-F5344CB8AC3E}">
        <p14:creationId xmlns:p14="http://schemas.microsoft.com/office/powerpoint/2010/main" val="3595400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#3: Perspectives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A perspective is a particular </a:t>
            </a:r>
            <a:r>
              <a:rPr lang="en-US" i="1">
                <a:solidFill>
                  <a:srgbClr val="C34500"/>
                </a:solidFill>
              </a:rPr>
              <a:t>point of view</a:t>
            </a:r>
            <a:r>
              <a:rPr lang="en-US"/>
              <a:t> that we use to </a:t>
            </a:r>
            <a:r>
              <a:rPr lang="en-US" i="1">
                <a:solidFill>
                  <a:srgbClr val="C34500"/>
                </a:solidFill>
              </a:rPr>
              <a:t>understand</a:t>
            </a:r>
            <a:r>
              <a:rPr lang="en-US"/>
              <a:t> a system. </a:t>
            </a:r>
          </a:p>
          <a:p>
            <a:r>
              <a:rPr lang="en-US"/>
              <a:t>Shape Example: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5255151" y="4774019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481979" y="4977849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255151" y="5922335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52863" y="4784652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21905" y="4774019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34825" y="5911702"/>
            <a:ext cx="226828" cy="203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>
            <a:off x="2042075" y="4875934"/>
            <a:ext cx="2456120" cy="1148316"/>
          </a:xfrm>
          <a:prstGeom prst="parallelogram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3070" y="4774019"/>
            <a:ext cx="372139" cy="134151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90907" y="6164006"/>
            <a:ext cx="1857332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Angled View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475276" y="6164005"/>
            <a:ext cx="1327726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Side 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E1436B7-4F59-4743-BAEE-8399FBC8B8CC}"/>
              </a:ext>
            </a:extLst>
          </p:cNvPr>
          <p:cNvSpPr txBox="1">
            <a:spLocks/>
          </p:cNvSpPr>
          <p:nvPr/>
        </p:nvSpPr>
        <p:spPr>
          <a:xfrm>
            <a:off x="2651497" y="6122979"/>
            <a:ext cx="1510373" cy="467707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Front View</a:t>
            </a:r>
          </a:p>
        </p:txBody>
      </p:sp>
    </p:spTree>
    <p:extLst>
      <p:ext uri="{BB962C8B-B14F-4D97-AF65-F5344CB8AC3E}">
        <p14:creationId xmlns:p14="http://schemas.microsoft.com/office/powerpoint/2010/main" val="180294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What would happen in a fish tank if you removed the water? The filter? The fish?</a:t>
            </a:r>
            <a:endParaRPr lang="en-US">
              <a:ea typeface="Verdana"/>
            </a:endParaRPr>
          </a:p>
          <a:p>
            <a:endParaRPr lang="en-US">
              <a:ea typeface="Verdana"/>
            </a:endParaRPr>
          </a:p>
          <a:p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755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#4: Emergent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624713"/>
            <a:ext cx="10362867" cy="3682206"/>
          </a:xfrm>
        </p:spPr>
        <p:txBody>
          <a:bodyPr anchor="t"/>
          <a:lstStyle/>
          <a:p>
            <a:r>
              <a:rPr lang="en-US"/>
              <a:t>Definition: Emergent properties are things that a whole </a:t>
            </a:r>
            <a:r>
              <a:rPr lang="en-US" i="1">
                <a:solidFill>
                  <a:srgbClr val="C34500"/>
                </a:solidFill>
              </a:rPr>
              <a:t>system can do</a:t>
            </a:r>
            <a:r>
              <a:rPr lang="en-US"/>
              <a:t>, but that its </a:t>
            </a:r>
            <a:r>
              <a:rPr lang="en-US" i="1">
                <a:solidFill>
                  <a:srgbClr val="C34500"/>
                </a:solidFill>
              </a:rPr>
              <a:t>elements cannot do</a:t>
            </a:r>
            <a:r>
              <a:rPr lang="en-US"/>
              <a:t> by themselves.</a:t>
            </a:r>
          </a:p>
        </p:txBody>
      </p:sp>
    </p:spTree>
    <p:extLst>
      <p:ext uri="{BB962C8B-B14F-4D97-AF65-F5344CB8AC3E}">
        <p14:creationId xmlns:p14="http://schemas.microsoft.com/office/powerpoint/2010/main" val="262347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#4: Emergent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624713"/>
            <a:ext cx="10362867" cy="3682206"/>
          </a:xfrm>
        </p:spPr>
        <p:txBody>
          <a:bodyPr anchor="t"/>
          <a:lstStyle/>
          <a:p>
            <a:r>
              <a:rPr lang="en-US"/>
              <a:t>Definition: Emergent properties are things that a whole </a:t>
            </a:r>
            <a:r>
              <a:rPr lang="en-US" i="1">
                <a:solidFill>
                  <a:srgbClr val="C34500"/>
                </a:solidFill>
              </a:rPr>
              <a:t>system can do</a:t>
            </a:r>
            <a:r>
              <a:rPr lang="en-US"/>
              <a:t>, but that its </a:t>
            </a:r>
            <a:r>
              <a:rPr lang="en-US" i="1">
                <a:solidFill>
                  <a:srgbClr val="C34500"/>
                </a:solidFill>
              </a:rPr>
              <a:t>elements cannot do</a:t>
            </a:r>
            <a:r>
              <a:rPr lang="en-US"/>
              <a:t> by themselves.</a:t>
            </a:r>
          </a:p>
          <a:p>
            <a:r>
              <a:rPr lang="en-US"/>
              <a:t>Shapes Example: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47360AA4-CE3F-4CC0-B63A-6D51482347E3}"/>
              </a:ext>
            </a:extLst>
          </p:cNvPr>
          <p:cNvSpPr/>
          <p:nvPr/>
        </p:nvSpPr>
        <p:spPr>
          <a:xfrm rot="14942040">
            <a:off x="3645899" y="5048836"/>
            <a:ext cx="306183" cy="485880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2712F24B-73CC-4DF8-8484-2EDA15006AAC}"/>
              </a:ext>
            </a:extLst>
          </p:cNvPr>
          <p:cNvSpPr/>
          <p:nvPr/>
        </p:nvSpPr>
        <p:spPr>
          <a:xfrm rot="6626533">
            <a:off x="3364265" y="5986496"/>
            <a:ext cx="306183" cy="485880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40951E75-DA39-4B5E-9C50-FD56FF562B37}"/>
              </a:ext>
            </a:extLst>
          </p:cNvPr>
          <p:cNvSpPr/>
          <p:nvPr/>
        </p:nvSpPr>
        <p:spPr>
          <a:xfrm rot="10800000">
            <a:off x="4912500" y="5099354"/>
            <a:ext cx="355106" cy="520504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84187439-56AA-44CD-B0DC-DDECF9AF06D7}"/>
              </a:ext>
            </a:extLst>
          </p:cNvPr>
          <p:cNvSpPr/>
          <p:nvPr/>
        </p:nvSpPr>
        <p:spPr>
          <a:xfrm rot="1881507">
            <a:off x="4214704" y="5600087"/>
            <a:ext cx="339750" cy="520504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21">
            <a:extLst>
              <a:ext uri="{FF2B5EF4-FFF2-40B4-BE49-F238E27FC236}">
                <a16:creationId xmlns:a16="http://schemas.microsoft.com/office/drawing/2014/main" xmlns="" id="{8ED1C008-4452-4530-9BA9-175965E36759}"/>
              </a:ext>
            </a:extLst>
          </p:cNvPr>
          <p:cNvSpPr/>
          <p:nvPr/>
        </p:nvSpPr>
        <p:spPr>
          <a:xfrm>
            <a:off x="4912500" y="5904403"/>
            <a:ext cx="576775" cy="457200"/>
          </a:xfrm>
          <a:prstGeom prst="pentagon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62272" y="6416503"/>
            <a:ext cx="2244613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Individual Shapes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F4F01BD4-ED98-4ADB-AB8C-C81889008DEB}"/>
              </a:ext>
            </a:extLst>
          </p:cNvPr>
          <p:cNvSpPr/>
          <p:nvPr/>
        </p:nvSpPr>
        <p:spPr>
          <a:xfrm rot="14942040">
            <a:off x="2971326" y="5437024"/>
            <a:ext cx="306183" cy="485880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5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#4: Emergent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624713"/>
            <a:ext cx="10362867" cy="3682206"/>
          </a:xfrm>
        </p:spPr>
        <p:txBody>
          <a:bodyPr anchor="t"/>
          <a:lstStyle/>
          <a:p>
            <a:r>
              <a:rPr lang="en-US"/>
              <a:t>Definition: Emergent properties are things that a whole </a:t>
            </a:r>
            <a:r>
              <a:rPr lang="en-US" i="1">
                <a:solidFill>
                  <a:srgbClr val="C34500"/>
                </a:solidFill>
              </a:rPr>
              <a:t>system can do</a:t>
            </a:r>
            <a:r>
              <a:rPr lang="en-US"/>
              <a:t>, but that its </a:t>
            </a:r>
            <a:r>
              <a:rPr lang="en-US" i="1">
                <a:solidFill>
                  <a:srgbClr val="C34500"/>
                </a:solidFill>
              </a:rPr>
              <a:t>elements cannot do</a:t>
            </a:r>
            <a:r>
              <a:rPr lang="en-US"/>
              <a:t> by themselves.</a:t>
            </a:r>
          </a:p>
          <a:p>
            <a:r>
              <a:rPr lang="en-US"/>
              <a:t>Shapes Example: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97987" y="4965196"/>
            <a:ext cx="1405788" cy="1396407"/>
            <a:chOff x="7822311" y="5044981"/>
            <a:chExt cx="1405788" cy="1396407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478ED9D7-F12F-4119-A074-A71F74F01749}"/>
                </a:ext>
              </a:extLst>
            </p:cNvPr>
            <p:cNvSpPr/>
            <p:nvPr/>
          </p:nvSpPr>
          <p:spPr>
            <a:xfrm>
              <a:off x="8337640" y="5044981"/>
              <a:ext cx="355106" cy="520504"/>
            </a:xfrm>
            <a:prstGeom prst="triangl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F7882CA9-C9C3-4724-89DD-790087452754}"/>
                </a:ext>
              </a:extLst>
            </p:cNvPr>
            <p:cNvSpPr/>
            <p:nvPr/>
          </p:nvSpPr>
          <p:spPr>
            <a:xfrm rot="17426533">
              <a:off x="7912159" y="5396206"/>
              <a:ext cx="306183" cy="485880"/>
            </a:xfrm>
            <a:prstGeom prst="triangl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84D79010-E631-493E-85E8-9705F3C6DD72}"/>
                </a:ext>
              </a:extLst>
            </p:cNvPr>
            <p:cNvSpPr/>
            <p:nvPr/>
          </p:nvSpPr>
          <p:spPr>
            <a:xfrm rot="12681507">
              <a:off x="8075097" y="5917833"/>
              <a:ext cx="339750" cy="520504"/>
            </a:xfrm>
            <a:prstGeom prst="triangl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C06C325D-5471-4BEE-ACCF-6918797362FC}"/>
                </a:ext>
              </a:extLst>
            </p:cNvPr>
            <p:cNvSpPr/>
            <p:nvPr/>
          </p:nvSpPr>
          <p:spPr>
            <a:xfrm rot="4142040">
              <a:off x="8832067" y="5387514"/>
              <a:ext cx="306183" cy="485880"/>
            </a:xfrm>
            <a:prstGeom prst="triangl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CEBCC72D-B2BD-4C48-9DB2-B575E7E8A52B}"/>
                </a:ext>
              </a:extLst>
            </p:cNvPr>
            <p:cNvSpPr/>
            <p:nvPr/>
          </p:nvSpPr>
          <p:spPr>
            <a:xfrm rot="8953307">
              <a:off x="8629424" y="5920884"/>
              <a:ext cx="339750" cy="520504"/>
            </a:xfrm>
            <a:prstGeom prst="triangl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47360AA4-CE3F-4CC0-B63A-6D51482347E3}"/>
              </a:ext>
            </a:extLst>
          </p:cNvPr>
          <p:cNvSpPr/>
          <p:nvPr/>
        </p:nvSpPr>
        <p:spPr>
          <a:xfrm rot="14942040">
            <a:off x="3645899" y="5048836"/>
            <a:ext cx="306183" cy="485880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2712F24B-73CC-4DF8-8484-2EDA15006AAC}"/>
              </a:ext>
            </a:extLst>
          </p:cNvPr>
          <p:cNvSpPr/>
          <p:nvPr/>
        </p:nvSpPr>
        <p:spPr>
          <a:xfrm rot="6626533">
            <a:off x="3364265" y="5986496"/>
            <a:ext cx="306183" cy="485880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40951E75-DA39-4B5E-9C50-FD56FF562B37}"/>
              </a:ext>
            </a:extLst>
          </p:cNvPr>
          <p:cNvSpPr/>
          <p:nvPr/>
        </p:nvSpPr>
        <p:spPr>
          <a:xfrm rot="10800000">
            <a:off x="4912500" y="5099354"/>
            <a:ext cx="355106" cy="520504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84187439-56AA-44CD-B0DC-DDECF9AF06D7}"/>
              </a:ext>
            </a:extLst>
          </p:cNvPr>
          <p:cNvSpPr/>
          <p:nvPr/>
        </p:nvSpPr>
        <p:spPr>
          <a:xfrm rot="1881507">
            <a:off x="4214704" y="5600087"/>
            <a:ext cx="339750" cy="520504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21">
            <a:extLst>
              <a:ext uri="{FF2B5EF4-FFF2-40B4-BE49-F238E27FC236}">
                <a16:creationId xmlns:a16="http://schemas.microsoft.com/office/drawing/2014/main" xmlns="" id="{8ED1C008-4452-4530-9BA9-175965E36759}"/>
              </a:ext>
            </a:extLst>
          </p:cNvPr>
          <p:cNvSpPr/>
          <p:nvPr/>
        </p:nvSpPr>
        <p:spPr>
          <a:xfrm>
            <a:off x="4912500" y="5904403"/>
            <a:ext cx="576775" cy="457200"/>
          </a:xfrm>
          <a:prstGeom prst="pentagon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65131" y="6419211"/>
            <a:ext cx="4998007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Emergent Property: Forms a star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62272" y="6416503"/>
            <a:ext cx="2244613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Individual Shapes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0ABDC97-BF71-4234-BC75-A0FAA837DA1C}"/>
              </a:ext>
            </a:extLst>
          </p:cNvPr>
          <p:cNvSpPr/>
          <p:nvPr/>
        </p:nvSpPr>
        <p:spPr>
          <a:xfrm rot="14942040">
            <a:off x="2971326" y="5437024"/>
            <a:ext cx="306183" cy="485880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93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#4: Emergent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599161"/>
            <a:ext cx="11720412" cy="3682206"/>
          </a:xfrm>
        </p:spPr>
        <p:txBody>
          <a:bodyPr anchor="t"/>
          <a:lstStyle/>
          <a:p>
            <a:r>
              <a:rPr lang="en-US">
                <a:ea typeface="Verdana"/>
              </a:rPr>
              <a:t>Definition: Emergent properties are things that</a:t>
            </a:r>
            <a:br>
              <a:rPr lang="en-US">
                <a:ea typeface="Verdana"/>
              </a:rPr>
            </a:br>
            <a:r>
              <a:rPr lang="en-US">
                <a:ea typeface="Verdana"/>
              </a:rPr>
              <a:t>a whole </a:t>
            </a:r>
            <a:r>
              <a:rPr lang="en-US" i="1">
                <a:solidFill>
                  <a:srgbClr val="C34500"/>
                </a:solidFill>
                <a:ea typeface="Verdana"/>
              </a:rPr>
              <a:t>system can do</a:t>
            </a:r>
            <a:r>
              <a:rPr lang="en-US">
                <a:ea typeface="Verdana"/>
              </a:rPr>
              <a:t>, but that its </a:t>
            </a:r>
            <a:r>
              <a:rPr lang="en-US" i="1">
                <a:solidFill>
                  <a:srgbClr val="C34500"/>
                </a:solidFill>
                <a:ea typeface="Verdana"/>
              </a:rPr>
              <a:t>elements</a:t>
            </a:r>
            <a:br>
              <a:rPr lang="en-US" i="1">
                <a:solidFill>
                  <a:srgbClr val="C34500"/>
                </a:solidFill>
                <a:ea typeface="Verdana"/>
              </a:rPr>
            </a:br>
            <a:r>
              <a:rPr lang="en-US" i="1">
                <a:solidFill>
                  <a:srgbClr val="C34500"/>
                </a:solidFill>
                <a:ea typeface="Verdana"/>
              </a:rPr>
              <a:t>cannot do</a:t>
            </a:r>
            <a:r>
              <a:rPr lang="en-US">
                <a:ea typeface="Verdana"/>
              </a:rPr>
              <a:t> by themselves.</a:t>
            </a:r>
            <a:endParaRPr lang="en-US"/>
          </a:p>
          <a:p>
            <a:endParaRPr lang="en-US"/>
          </a:p>
          <a:p>
            <a:r>
              <a:rPr lang="en-US">
                <a:ea typeface="Verdana"/>
              </a:rPr>
              <a:t>What emergent properties exist within</a:t>
            </a:r>
            <a:br>
              <a:rPr lang="en-US">
                <a:ea typeface="Verdana"/>
              </a:rPr>
            </a:br>
            <a:r>
              <a:rPr lang="en-US">
                <a:ea typeface="Verdana"/>
              </a:rPr>
              <a:t>the fish tank?</a:t>
            </a:r>
          </a:p>
        </p:txBody>
      </p:sp>
    </p:spTree>
    <p:extLst>
      <p:ext uri="{BB962C8B-B14F-4D97-AF65-F5344CB8AC3E}">
        <p14:creationId xmlns:p14="http://schemas.microsoft.com/office/powerpoint/2010/main" val="410337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smaller systems exist within the fish tank?</a:t>
            </a:r>
          </a:p>
        </p:txBody>
      </p:sp>
    </p:spTree>
    <p:extLst>
      <p:ext uri="{BB962C8B-B14F-4D97-AF65-F5344CB8AC3E}">
        <p14:creationId xmlns:p14="http://schemas.microsoft.com/office/powerpoint/2010/main" val="24451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#5: Subsystems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Definition: Subsystems are smaller systems that together make up a larger system.  </a:t>
            </a:r>
          </a:p>
        </p:txBody>
      </p:sp>
    </p:spTree>
    <p:extLst>
      <p:ext uri="{BB962C8B-B14F-4D97-AF65-F5344CB8AC3E}">
        <p14:creationId xmlns:p14="http://schemas.microsoft.com/office/powerpoint/2010/main" val="632661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#5: Subsystems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Definition: Subsystems are smaller systems that together make up a larger system.</a:t>
            </a:r>
          </a:p>
          <a:p>
            <a:r>
              <a:rPr lang="en-US"/>
              <a:t>Shapes Example:  </a:t>
            </a:r>
          </a:p>
        </p:txBody>
      </p:sp>
      <p:sp>
        <p:nvSpPr>
          <p:cNvPr id="10" name="Isosceles Triangle 9"/>
          <p:cNvSpPr/>
          <p:nvPr/>
        </p:nvSpPr>
        <p:spPr>
          <a:xfrm rot="10800000">
            <a:off x="2471679" y="4607479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7882037">
            <a:off x="3324313" y="4710057"/>
            <a:ext cx="789775" cy="551804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2871419">
            <a:off x="4120589" y="5250296"/>
            <a:ext cx="748576" cy="582172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84774">
            <a:off x="2320125" y="5304613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2371930">
            <a:off x="3976393" y="4663442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9453967">
            <a:off x="5088827" y="4699336"/>
            <a:ext cx="789775" cy="551804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4443349">
            <a:off x="5062377" y="5304612"/>
            <a:ext cx="748576" cy="582172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756704">
            <a:off x="3265756" y="5250295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541313" y="6252783"/>
            <a:ext cx="3412694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System of small triangles</a:t>
            </a:r>
          </a:p>
        </p:txBody>
      </p:sp>
    </p:spTree>
    <p:extLst>
      <p:ext uri="{BB962C8B-B14F-4D97-AF65-F5344CB8AC3E}">
        <p14:creationId xmlns:p14="http://schemas.microsoft.com/office/powerpoint/2010/main" val="152168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8" y="1930243"/>
            <a:ext cx="5914459" cy="3906140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Capstone design team of seniors in Industrial Engineering</a:t>
            </a:r>
          </a:p>
          <a:p>
            <a:r>
              <a:rPr lang="en-US" sz="2800">
                <a:ea typeface="Verdana"/>
              </a:rPr>
              <a:t>Continuation of project with the SMILE program</a:t>
            </a:r>
          </a:p>
          <a:p>
            <a:r>
              <a:rPr lang="en-US" sz="2800">
                <a:ea typeface="Verdana"/>
              </a:rPr>
              <a:t>Recap:</a:t>
            </a:r>
          </a:p>
          <a:p>
            <a:pPr lvl="1"/>
            <a:r>
              <a:rPr lang="en-US" sz="2400">
                <a:ea typeface="Verdana"/>
              </a:rPr>
              <a:t>Workshop sessions held previous two years</a:t>
            </a:r>
          </a:p>
          <a:p>
            <a:pPr lvl="1"/>
            <a:r>
              <a:rPr lang="en-US" sz="2400">
                <a:ea typeface="Verdana"/>
              </a:rPr>
              <a:t>Module of six systems thinking lessons developed</a:t>
            </a:r>
          </a:p>
          <a:p>
            <a:pPr lvl="1"/>
            <a:endParaRPr lang="en-US">
              <a:ea typeface="Verdana"/>
            </a:endParaRPr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07767FF1-871A-4BE7-AA82-4989F944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493" y="1247002"/>
            <a:ext cx="2499316" cy="3312923"/>
          </a:xfrm>
          <a:prstGeom prst="rect">
            <a:avLst/>
          </a:prstGeom>
        </p:spPr>
      </p:pic>
      <p:pic>
        <p:nvPicPr>
          <p:cNvPr id="6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AFCC973B-518A-4D01-A4C5-858ACF0D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16" y="4745049"/>
            <a:ext cx="3338637" cy="1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5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#5: Subsystems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Definition: Subsystems are smaller systems that together make up a larger system.</a:t>
            </a:r>
          </a:p>
          <a:p>
            <a:r>
              <a:rPr lang="en-US"/>
              <a:t>Shapes Example: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07081" y="4608948"/>
            <a:ext cx="1705507" cy="1345059"/>
            <a:chOff x="6815469" y="4502848"/>
            <a:chExt cx="2311685" cy="1623318"/>
          </a:xfrm>
        </p:grpSpPr>
        <p:sp>
          <p:nvSpPr>
            <p:cNvPr id="4" name="Isosceles Triangle 3"/>
            <p:cNvSpPr/>
            <p:nvPr/>
          </p:nvSpPr>
          <p:spPr>
            <a:xfrm>
              <a:off x="6815469" y="4502848"/>
              <a:ext cx="2311685" cy="1623317"/>
            </a:xfrm>
            <a:prstGeom prst="triangl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815469" y="5291191"/>
              <a:ext cx="1145568" cy="834975"/>
            </a:xfrm>
            <a:prstGeom prst="triangle">
              <a:avLst>
                <a:gd name="adj" fmla="val 52697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961037" y="5291191"/>
              <a:ext cx="1145568" cy="834975"/>
            </a:xfrm>
            <a:prstGeom prst="triangle">
              <a:avLst>
                <a:gd name="adj" fmla="val 48212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7434472" y="5291191"/>
              <a:ext cx="1086504" cy="834974"/>
            </a:xfrm>
            <a:prstGeom prst="triangle">
              <a:avLst>
                <a:gd name="adj" fmla="val 50543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Isosceles Triangle 9"/>
          <p:cNvSpPr/>
          <p:nvPr/>
        </p:nvSpPr>
        <p:spPr>
          <a:xfrm rot="10800000">
            <a:off x="2471679" y="4607479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7882037">
            <a:off x="3324313" y="4710057"/>
            <a:ext cx="789775" cy="551804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2871419">
            <a:off x="4120589" y="5250296"/>
            <a:ext cx="748576" cy="582172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84774">
            <a:off x="2320125" y="5304613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242233" y="4606306"/>
            <a:ext cx="1705507" cy="1345059"/>
            <a:chOff x="6815469" y="4502848"/>
            <a:chExt cx="2311685" cy="1623318"/>
          </a:xfrm>
        </p:grpSpPr>
        <p:sp>
          <p:nvSpPr>
            <p:cNvPr id="16" name="Isosceles Triangle 15"/>
            <p:cNvSpPr/>
            <p:nvPr/>
          </p:nvSpPr>
          <p:spPr>
            <a:xfrm>
              <a:off x="6815469" y="4502848"/>
              <a:ext cx="2311685" cy="1623317"/>
            </a:xfrm>
            <a:prstGeom prst="triangl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6815469" y="5291191"/>
              <a:ext cx="1145568" cy="834975"/>
            </a:xfrm>
            <a:prstGeom prst="triangle">
              <a:avLst>
                <a:gd name="adj" fmla="val 52697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961037" y="5291191"/>
              <a:ext cx="1145568" cy="834975"/>
            </a:xfrm>
            <a:prstGeom prst="triangle">
              <a:avLst>
                <a:gd name="adj" fmla="val 48212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7434472" y="5291191"/>
              <a:ext cx="1086504" cy="834974"/>
            </a:xfrm>
            <a:prstGeom prst="triangle">
              <a:avLst>
                <a:gd name="adj" fmla="val 50543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Isosceles Triangle 19"/>
          <p:cNvSpPr/>
          <p:nvPr/>
        </p:nvSpPr>
        <p:spPr>
          <a:xfrm rot="12371930">
            <a:off x="3976393" y="4663442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9453967">
            <a:off x="5088827" y="4699336"/>
            <a:ext cx="789775" cy="551804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4443349">
            <a:off x="5062377" y="5304612"/>
            <a:ext cx="748576" cy="582172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756704">
            <a:off x="3265756" y="5250295"/>
            <a:ext cx="748576" cy="582173"/>
          </a:xfrm>
          <a:prstGeom prst="triangle">
            <a:avLst>
              <a:gd name="adj" fmla="val 50543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541313" y="6252783"/>
            <a:ext cx="3412694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System of small triangles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455890" y="6252783"/>
            <a:ext cx="3572686" cy="424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System of larger triangles</a:t>
            </a:r>
          </a:p>
        </p:txBody>
      </p:sp>
    </p:spTree>
    <p:extLst>
      <p:ext uri="{BB962C8B-B14F-4D97-AF65-F5344CB8AC3E}">
        <p14:creationId xmlns:p14="http://schemas.microsoft.com/office/powerpoint/2010/main" val="261881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Patterns helped us discover the given problem statement.</a:t>
            </a:r>
          </a:p>
          <a:p>
            <a:r>
              <a:rPr lang="en-US"/>
              <a:t>What is another possible pattern that could indicate that something is changing within the system?</a:t>
            </a:r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49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#6: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Patterns exist within systems. Patterns can help us </a:t>
            </a:r>
            <a:r>
              <a:rPr lang="en-US" i="1">
                <a:solidFill>
                  <a:srgbClr val="C34500"/>
                </a:solidFill>
              </a:rPr>
              <a:t>predict</a:t>
            </a:r>
            <a:r>
              <a:rPr lang="en-US"/>
              <a:t> what will </a:t>
            </a:r>
            <a:r>
              <a:rPr lang="en-US" i="1">
                <a:solidFill>
                  <a:srgbClr val="C34500"/>
                </a:solidFill>
              </a:rPr>
              <a:t>happen in a system</a:t>
            </a:r>
            <a:r>
              <a:rPr lang="en-US"/>
              <a:t>. </a:t>
            </a:r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2652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#6: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Patterns can help us </a:t>
            </a:r>
            <a:r>
              <a:rPr lang="en-US" i="1">
                <a:solidFill>
                  <a:srgbClr val="C34500"/>
                </a:solidFill>
              </a:rPr>
              <a:t>predict</a:t>
            </a:r>
            <a:r>
              <a:rPr lang="en-US"/>
              <a:t> what will </a:t>
            </a:r>
            <a:r>
              <a:rPr lang="en-US" i="1">
                <a:solidFill>
                  <a:srgbClr val="C34500"/>
                </a:solidFill>
              </a:rPr>
              <a:t>happen in a system</a:t>
            </a:r>
            <a:r>
              <a:rPr lang="en-US"/>
              <a:t>. Systems are composed</a:t>
            </a:r>
            <a:r>
              <a:rPr lang="en-US">
                <a:solidFill>
                  <a:srgbClr val="C34500"/>
                </a:solidFill>
              </a:rPr>
              <a:t> </a:t>
            </a:r>
            <a:r>
              <a:rPr lang="en-US"/>
              <a:t>of patterns. </a:t>
            </a:r>
          </a:p>
          <a:p>
            <a:r>
              <a:rPr lang="en-US"/>
              <a:t>Shape Example: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12366" y="6221724"/>
            <a:ext cx="5515025" cy="352689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 How can patterns help answer this question?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xmlns="" id="{0BA592E9-3735-48E2-B061-80F8FFF1134B}"/>
              </a:ext>
            </a:extLst>
          </p:cNvPr>
          <p:cNvSpPr/>
          <p:nvPr/>
        </p:nvSpPr>
        <p:spPr>
          <a:xfrm>
            <a:off x="2606001" y="5049327"/>
            <a:ext cx="914400" cy="914400"/>
          </a:xfrm>
          <a:prstGeom prst="hear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27808FFF-763D-4CAC-A7C9-9D6C3B1368A8}"/>
              </a:ext>
            </a:extLst>
          </p:cNvPr>
          <p:cNvSpPr/>
          <p:nvPr/>
        </p:nvSpPr>
        <p:spPr>
          <a:xfrm>
            <a:off x="306334" y="5207479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5CD4BC-DDC7-4126-A301-70DC0541ADA5}"/>
              </a:ext>
            </a:extLst>
          </p:cNvPr>
          <p:cNvSpPr/>
          <p:nvPr/>
        </p:nvSpPr>
        <p:spPr>
          <a:xfrm>
            <a:off x="7334883" y="4991819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2560FA-380F-433C-9273-1DFE99E7A303}"/>
              </a:ext>
            </a:extLst>
          </p:cNvPr>
          <p:cNvSpPr/>
          <p:nvPr/>
        </p:nvSpPr>
        <p:spPr>
          <a:xfrm>
            <a:off x="9953183" y="499181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DE2780-C710-4D3A-9F7D-79D1DFD62BE1}"/>
              </a:ext>
            </a:extLst>
          </p:cNvPr>
          <p:cNvSpPr/>
          <p:nvPr/>
        </p:nvSpPr>
        <p:spPr>
          <a:xfrm>
            <a:off x="8745838" y="4991819"/>
            <a:ext cx="9144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xmlns="" id="{14D136EF-C080-419A-8E72-AE287E447CBB}"/>
              </a:ext>
            </a:extLst>
          </p:cNvPr>
          <p:cNvSpPr/>
          <p:nvPr/>
        </p:nvSpPr>
        <p:spPr>
          <a:xfrm>
            <a:off x="1413219" y="5207478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xmlns="" id="{8A0B8410-F5C3-4989-B6B6-0742A88F15CA}"/>
              </a:ext>
            </a:extLst>
          </p:cNvPr>
          <p:cNvSpPr/>
          <p:nvPr/>
        </p:nvSpPr>
        <p:spPr>
          <a:xfrm>
            <a:off x="4862924" y="5207479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xmlns="" id="{61C98677-309A-48DC-86F8-B301E92FF94D}"/>
              </a:ext>
            </a:extLst>
          </p:cNvPr>
          <p:cNvSpPr/>
          <p:nvPr/>
        </p:nvSpPr>
        <p:spPr>
          <a:xfrm>
            <a:off x="3784940" y="5207478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xmlns="" id="{A74370DE-63C8-468A-8F22-176B92A64891}"/>
              </a:ext>
            </a:extLst>
          </p:cNvPr>
          <p:cNvSpPr/>
          <p:nvPr/>
        </p:nvSpPr>
        <p:spPr>
          <a:xfrm>
            <a:off x="6013264" y="4991817"/>
            <a:ext cx="914400" cy="914400"/>
          </a:xfrm>
          <a:prstGeom prst="hear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2A54C7-B115-4EB4-B878-6FE2D7729615}"/>
              </a:ext>
            </a:extLst>
          </p:cNvPr>
          <p:cNvSpPr txBox="1"/>
          <p:nvPr/>
        </p:nvSpPr>
        <p:spPr>
          <a:xfrm>
            <a:off x="7599119" y="5162909"/>
            <a:ext cx="48654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?</a:t>
            </a:r>
            <a:endParaRPr lang="en-US" sz="360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6F1790-47C1-4DFB-9827-4BC1E17ECDD0}"/>
              </a:ext>
            </a:extLst>
          </p:cNvPr>
          <p:cNvSpPr txBox="1"/>
          <p:nvPr/>
        </p:nvSpPr>
        <p:spPr>
          <a:xfrm>
            <a:off x="10245881" y="5162908"/>
            <a:ext cx="48654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?</a:t>
            </a:r>
            <a:endParaRPr lang="en-US" sz="360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1ED4D6-FA15-4DC0-9E95-3E38CAB78EF9}"/>
              </a:ext>
            </a:extLst>
          </p:cNvPr>
          <p:cNvSpPr txBox="1"/>
          <p:nvPr/>
        </p:nvSpPr>
        <p:spPr>
          <a:xfrm>
            <a:off x="8966666" y="5162909"/>
            <a:ext cx="48654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?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41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#6: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Definition: Patterns can help us </a:t>
            </a:r>
            <a:r>
              <a:rPr lang="en-US" i="1">
                <a:solidFill>
                  <a:srgbClr val="C34500"/>
                </a:solidFill>
              </a:rPr>
              <a:t>predict</a:t>
            </a:r>
            <a:r>
              <a:rPr lang="en-US"/>
              <a:t> what will </a:t>
            </a:r>
            <a:r>
              <a:rPr lang="en-US" i="1">
                <a:solidFill>
                  <a:srgbClr val="C34500"/>
                </a:solidFill>
              </a:rPr>
              <a:t>happen in a system</a:t>
            </a:r>
            <a:r>
              <a:rPr lang="en-US"/>
              <a:t>. Systems are composed</a:t>
            </a:r>
            <a:r>
              <a:rPr lang="en-US">
                <a:solidFill>
                  <a:srgbClr val="C34500"/>
                </a:solidFill>
              </a:rPr>
              <a:t> </a:t>
            </a:r>
            <a:r>
              <a:rPr lang="en-US"/>
              <a:t>of patterns. </a:t>
            </a:r>
          </a:p>
          <a:p>
            <a:r>
              <a:rPr lang="en-US"/>
              <a:t>Shape Example: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xmlns="" id="{0BA592E9-3735-48E2-B061-80F8FFF1134B}"/>
              </a:ext>
            </a:extLst>
          </p:cNvPr>
          <p:cNvSpPr/>
          <p:nvPr/>
        </p:nvSpPr>
        <p:spPr>
          <a:xfrm>
            <a:off x="2606001" y="5049327"/>
            <a:ext cx="914400" cy="914400"/>
          </a:xfrm>
          <a:prstGeom prst="hear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27808FFF-763D-4CAC-A7C9-9D6C3B1368A8}"/>
              </a:ext>
            </a:extLst>
          </p:cNvPr>
          <p:cNvSpPr/>
          <p:nvPr/>
        </p:nvSpPr>
        <p:spPr>
          <a:xfrm>
            <a:off x="306334" y="5207479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5CD4BC-DDC7-4126-A301-70DC0541ADA5}"/>
              </a:ext>
            </a:extLst>
          </p:cNvPr>
          <p:cNvSpPr/>
          <p:nvPr/>
        </p:nvSpPr>
        <p:spPr>
          <a:xfrm>
            <a:off x="7334883" y="4991819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2560FA-380F-433C-9273-1DFE99E7A303}"/>
              </a:ext>
            </a:extLst>
          </p:cNvPr>
          <p:cNvSpPr/>
          <p:nvPr/>
        </p:nvSpPr>
        <p:spPr>
          <a:xfrm>
            <a:off x="9953183" y="499181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DE2780-C710-4D3A-9F7D-79D1DFD62BE1}"/>
              </a:ext>
            </a:extLst>
          </p:cNvPr>
          <p:cNvSpPr/>
          <p:nvPr/>
        </p:nvSpPr>
        <p:spPr>
          <a:xfrm>
            <a:off x="8745838" y="4991819"/>
            <a:ext cx="9144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xmlns="" id="{14D136EF-C080-419A-8E72-AE287E447CBB}"/>
              </a:ext>
            </a:extLst>
          </p:cNvPr>
          <p:cNvSpPr/>
          <p:nvPr/>
        </p:nvSpPr>
        <p:spPr>
          <a:xfrm>
            <a:off x="1413219" y="5207478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xmlns="" id="{8A0B8410-F5C3-4989-B6B6-0742A88F15CA}"/>
              </a:ext>
            </a:extLst>
          </p:cNvPr>
          <p:cNvSpPr/>
          <p:nvPr/>
        </p:nvSpPr>
        <p:spPr>
          <a:xfrm>
            <a:off x="4862924" y="5207479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xmlns="" id="{61C98677-309A-48DC-86F8-B301E92FF94D}"/>
              </a:ext>
            </a:extLst>
          </p:cNvPr>
          <p:cNvSpPr/>
          <p:nvPr/>
        </p:nvSpPr>
        <p:spPr>
          <a:xfrm>
            <a:off x="3784940" y="5207478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xmlns="" id="{A74370DE-63C8-468A-8F22-176B92A64891}"/>
              </a:ext>
            </a:extLst>
          </p:cNvPr>
          <p:cNvSpPr/>
          <p:nvPr/>
        </p:nvSpPr>
        <p:spPr>
          <a:xfrm>
            <a:off x="6013264" y="4991817"/>
            <a:ext cx="914400" cy="914400"/>
          </a:xfrm>
          <a:prstGeom prst="hear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xmlns="" id="{1376E382-7751-4D81-9803-4127D475C1F8}"/>
              </a:ext>
            </a:extLst>
          </p:cNvPr>
          <p:cNvSpPr/>
          <p:nvPr/>
        </p:nvSpPr>
        <p:spPr>
          <a:xfrm>
            <a:off x="7336490" y="5207478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xmlns="" id="{D88D9E5D-CC90-4DD6-931B-D75027965004}"/>
              </a:ext>
            </a:extLst>
          </p:cNvPr>
          <p:cNvSpPr/>
          <p:nvPr/>
        </p:nvSpPr>
        <p:spPr>
          <a:xfrm>
            <a:off x="8745141" y="5207479"/>
            <a:ext cx="914400" cy="914400"/>
          </a:xfrm>
          <a:prstGeom prst="block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xmlns="" id="{A7F2B6C5-C9ED-44D3-B16C-0A9C31232AF0}"/>
              </a:ext>
            </a:extLst>
          </p:cNvPr>
          <p:cNvSpPr/>
          <p:nvPr/>
        </p:nvSpPr>
        <p:spPr>
          <a:xfrm>
            <a:off x="9953237" y="5049326"/>
            <a:ext cx="914400" cy="785004"/>
          </a:xfrm>
          <a:prstGeom prst="hear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5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Summary of Systems Thinking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8" y="2154177"/>
            <a:ext cx="10362867" cy="3682206"/>
          </a:xfrm>
        </p:spPr>
        <p:txBody>
          <a:bodyPr/>
          <a:lstStyle/>
          <a:p>
            <a:r>
              <a:rPr lang="en-US"/>
              <a:t>Distinctions</a:t>
            </a:r>
          </a:p>
          <a:p>
            <a:r>
              <a:rPr lang="en-US"/>
              <a:t>Relationships</a:t>
            </a:r>
          </a:p>
          <a:p>
            <a:r>
              <a:rPr lang="en-US"/>
              <a:t>Perspectives</a:t>
            </a:r>
          </a:p>
          <a:p>
            <a:r>
              <a:rPr lang="en-US"/>
              <a:t>Emergent Properties</a:t>
            </a:r>
          </a:p>
          <a:p>
            <a:r>
              <a:rPr lang="en-US"/>
              <a:t>Subsystems</a:t>
            </a:r>
          </a:p>
          <a:p>
            <a:r>
              <a:rPr lang="en-US"/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290195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Why Systems Thinking?</a:t>
            </a:r>
          </a:p>
        </p:txBody>
      </p:sp>
    </p:spTree>
    <p:extLst>
      <p:ext uri="{BB962C8B-B14F-4D97-AF65-F5344CB8AC3E}">
        <p14:creationId xmlns:p14="http://schemas.microsoft.com/office/powerpoint/2010/main" val="3419425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Systems Thinking – A Tool for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8" y="2597942"/>
            <a:ext cx="10362867" cy="3682206"/>
          </a:xfrm>
        </p:spPr>
        <p:txBody>
          <a:bodyPr anchor="t"/>
          <a:lstStyle/>
          <a:p>
            <a:r>
              <a:rPr lang="en-US">
                <a:ea typeface="Verdana"/>
              </a:rPr>
              <a:t>Three real-world examples</a:t>
            </a:r>
          </a:p>
          <a:p>
            <a:pPr lvl="1"/>
            <a:r>
              <a:rPr lang="en-US">
                <a:ea typeface="Verdana"/>
              </a:rPr>
              <a:t>The German Economy Post World War I</a:t>
            </a:r>
          </a:p>
          <a:p>
            <a:pPr lvl="1"/>
            <a:r>
              <a:rPr lang="en-US">
                <a:ea typeface="Verdana"/>
              </a:rPr>
              <a:t>The Disaster at Chernobyl</a:t>
            </a:r>
          </a:p>
          <a:p>
            <a:pPr lvl="1"/>
            <a:r>
              <a:rPr lang="en-US">
                <a:ea typeface="Verdana"/>
              </a:rPr>
              <a:t>Recycling Initiatives at Sabre Holdings</a:t>
            </a:r>
          </a:p>
        </p:txBody>
      </p:sp>
    </p:spTree>
    <p:extLst>
      <p:ext uri="{BB962C8B-B14F-4D97-AF65-F5344CB8AC3E}">
        <p14:creationId xmlns:p14="http://schemas.microsoft.com/office/powerpoint/2010/main" val="929933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Post World War I Germany</a:t>
            </a:r>
          </a:p>
        </p:txBody>
      </p:sp>
      <p:pic>
        <p:nvPicPr>
          <p:cNvPr id="4" name="Picture 4" descr="Railcar that the Treaty of Versailles was signed in.">
            <a:extLst>
              <a:ext uri="{FF2B5EF4-FFF2-40B4-BE49-F238E27FC236}">
                <a16:creationId xmlns:a16="http://schemas.microsoft.com/office/drawing/2014/main" xmlns="" id="{A922DD0A-2F5F-49C2-B3A6-14345CBC8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589" y="2157659"/>
            <a:ext cx="8709431" cy="4084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613537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Treaty of Versailles was signed in this railcar in 1919</a:t>
            </a:r>
          </a:p>
        </p:txBody>
      </p:sp>
    </p:spTree>
    <p:extLst>
      <p:ext uri="{BB962C8B-B14F-4D97-AF65-F5344CB8AC3E}">
        <p14:creationId xmlns:p14="http://schemas.microsoft.com/office/powerpoint/2010/main" val="1062741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xmlns="" id="{05541BBD-A824-41BB-A416-643ED348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15" y="2160349"/>
            <a:ext cx="8664415" cy="4075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Post World War I 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613537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Printing more money resulted in hyper-inflation</a:t>
            </a:r>
          </a:p>
        </p:txBody>
      </p:sp>
    </p:spTree>
    <p:extLst>
      <p:ext uri="{BB962C8B-B14F-4D97-AF65-F5344CB8AC3E}">
        <p14:creationId xmlns:p14="http://schemas.microsoft.com/office/powerpoint/2010/main" val="281772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Warm-Up Activity</a:t>
            </a:r>
          </a:p>
        </p:txBody>
      </p:sp>
    </p:spTree>
    <p:extLst>
      <p:ext uri="{BB962C8B-B14F-4D97-AF65-F5344CB8AC3E}">
        <p14:creationId xmlns:p14="http://schemas.microsoft.com/office/powerpoint/2010/main" val="869364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standing in front of a store&#10;&#10;Description generated with very high confidence">
            <a:extLst>
              <a:ext uri="{FF2B5EF4-FFF2-40B4-BE49-F238E27FC236}">
                <a16:creationId xmlns:a16="http://schemas.microsoft.com/office/drawing/2014/main" xmlns="" id="{C9634C60-161D-4FC9-9A5C-12AEF966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177" y="2156412"/>
            <a:ext cx="8726037" cy="4070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Post World War I 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613537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Costs of goods skyrocketed and people lost their jobs</a:t>
            </a:r>
          </a:p>
        </p:txBody>
      </p:sp>
    </p:spTree>
    <p:extLst>
      <p:ext uri="{BB962C8B-B14F-4D97-AF65-F5344CB8AC3E}">
        <p14:creationId xmlns:p14="http://schemas.microsoft.com/office/powerpoint/2010/main" val="2469267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Post World War I 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747211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frustration of the German people set the stage for political uprising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01CBB0-B1B0-43C4-B616-712538D3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6F319836-CAF5-4B6C-BE5B-B955F0BA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15" y="2157917"/>
            <a:ext cx="8721909" cy="40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1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Disaster at Chernobyl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747211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Chernobyl nuclear </a:t>
            </a:r>
            <a:r>
              <a:rPr lang="en-US" err="1">
                <a:cs typeface="Calibri"/>
              </a:rPr>
              <a:t>powerplant</a:t>
            </a:r>
            <a:endParaRPr lang="en-US">
              <a:cs typeface="Calibri"/>
            </a:endParaRPr>
          </a:p>
        </p:txBody>
      </p:sp>
      <p:pic>
        <p:nvPicPr>
          <p:cNvPr id="4" name="Picture 4" descr="A large building&#10;&#10;Description generated with very high confidence">
            <a:extLst>
              <a:ext uri="{FF2B5EF4-FFF2-40B4-BE49-F238E27FC236}">
                <a16:creationId xmlns:a16="http://schemas.microsoft.com/office/drawing/2014/main" xmlns="" id="{B71E808F-9D06-4BDE-BF4D-BE0795871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952" y="2156412"/>
            <a:ext cx="8727187" cy="40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01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Disaster at Chernobyl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83057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This new safety dome was added in 2016, 30 years after the Chernobyl incident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6B67981-3ADD-4C34-8DE1-42DDFD865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A large white building&#10;&#10;Description generated with very high confidence">
            <a:extLst>
              <a:ext uri="{FF2B5EF4-FFF2-40B4-BE49-F238E27FC236}">
                <a16:creationId xmlns:a16="http://schemas.microsoft.com/office/drawing/2014/main" xmlns="" id="{E1BA97E4-C44E-436E-BF61-62B37CC5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15" y="2157904"/>
            <a:ext cx="8721909" cy="40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31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street&#10;&#10;Description generated with high confidence">
            <a:extLst>
              <a:ext uri="{FF2B5EF4-FFF2-40B4-BE49-F238E27FC236}">
                <a16:creationId xmlns:a16="http://schemas.microsoft.com/office/drawing/2014/main" xmlns="" id="{B36D1056-6DEB-440C-BB14-AE9D3135E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266" y="2156412"/>
            <a:ext cx="8720558" cy="4070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Recycling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1008811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Of the 15 trash bags, only 2 contained trash; 13 bags could have been recycled or composted</a:t>
            </a:r>
          </a:p>
        </p:txBody>
      </p:sp>
    </p:spTree>
    <p:extLst>
      <p:ext uri="{BB962C8B-B14F-4D97-AF65-F5344CB8AC3E}">
        <p14:creationId xmlns:p14="http://schemas.microsoft.com/office/powerpoint/2010/main" val="1688274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Recycling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1008811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Centralized waste bins with clear examples of how to properly sort waste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6907A16-8C35-4C54-A6EC-93A127EA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F601F04F-AC7D-49AB-84EC-A7EE4C04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15" y="2155442"/>
            <a:ext cx="8721909" cy="40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0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in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xmlns="" id="{F467A8D1-62D4-4BBD-B100-316B3273B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524" y="2156412"/>
            <a:ext cx="8725342" cy="4070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Recycling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041FC-6D28-4C87-9E5B-B29B85C23FB8}"/>
              </a:ext>
            </a:extLst>
          </p:cNvPr>
          <p:cNvSpPr txBox="1"/>
          <p:nvPr/>
        </p:nvSpPr>
        <p:spPr>
          <a:xfrm>
            <a:off x="915419" y="6217104"/>
            <a:ext cx="1008811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Lunchrooms began using washable dishes instead of disposable items</a:t>
            </a:r>
          </a:p>
        </p:txBody>
      </p:sp>
    </p:spTree>
    <p:extLst>
      <p:ext uri="{BB962C8B-B14F-4D97-AF65-F5344CB8AC3E}">
        <p14:creationId xmlns:p14="http://schemas.microsoft.com/office/powerpoint/2010/main" val="389782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2B3DF-CA56-49C9-8BFA-10A3802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" y="1250845"/>
            <a:ext cx="10362867" cy="1193114"/>
          </a:xfrm>
        </p:spPr>
        <p:txBody>
          <a:bodyPr anchor="t"/>
          <a:lstStyle/>
          <a:p>
            <a:r>
              <a:rPr lang="en-US"/>
              <a:t>Why Systems Thinking?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F0F621-42F3-4C16-8A5E-717BEEB3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275147"/>
            <a:ext cx="7536077" cy="3682206"/>
          </a:xfrm>
        </p:spPr>
        <p:txBody>
          <a:bodyPr/>
          <a:lstStyle/>
          <a:p>
            <a:r>
              <a:rPr lang="en-US"/>
              <a:t>Allows us to think holistically about a problem</a:t>
            </a:r>
          </a:p>
          <a:p>
            <a:r>
              <a:rPr lang="en-US"/>
              <a:t>Can show us how to identify and avoid unintended consequences</a:t>
            </a:r>
          </a:p>
          <a:p>
            <a:r>
              <a:rPr lang="en-US"/>
              <a:t>Broadens our thinking and helps us articulate problems in new and different ways</a:t>
            </a:r>
          </a:p>
          <a:p>
            <a:r>
              <a:rPr lang="en-US"/>
              <a:t>Helps us develop lasting solutions</a:t>
            </a:r>
          </a:p>
        </p:txBody>
      </p:sp>
      <p:pic>
        <p:nvPicPr>
          <p:cNvPr id="1026" name="Picture 2" descr="slice smiling solution strategy success support team teamwork together togetherness unity white woman public relations collaboration product design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16" y="3192354"/>
            <a:ext cx="3278124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D9592-C826-491B-A0C4-7CFC6E42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</a:t>
            </a:r>
          </a:p>
        </p:txBody>
      </p:sp>
    </p:spTree>
    <p:extLst>
      <p:ext uri="{BB962C8B-B14F-4D97-AF65-F5344CB8AC3E}">
        <p14:creationId xmlns:p14="http://schemas.microsoft.com/office/powerpoint/2010/main" val="3868120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95D43-C3F4-465B-86A1-4FD5714B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7B7E9-1619-4EA9-828C-C599CBB7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560319"/>
            <a:ext cx="7270902" cy="3565845"/>
          </a:xfrm>
        </p:spPr>
        <p:txBody>
          <a:bodyPr anchor="t"/>
          <a:lstStyle/>
          <a:p>
            <a:r>
              <a:rPr lang="en-US">
                <a:ea typeface="Verdana"/>
              </a:rPr>
              <a:t>Problem statement: The OSU men's basketball coach is trying to improve his team's scoring by next week's game</a:t>
            </a:r>
          </a:p>
          <a:p>
            <a:r>
              <a:rPr lang="en-US">
                <a:ea typeface="Verdana"/>
              </a:rPr>
              <a:t>Goal: Increase the number of points scored in next week's game.</a:t>
            </a:r>
          </a:p>
        </p:txBody>
      </p:sp>
      <p:pic>
        <p:nvPicPr>
          <p:cNvPr id="2050" name="Picture 2" descr="Image result for oregon state men's basket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1" y="3150171"/>
            <a:ext cx="3594571" cy="23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4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3933372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6637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</p:spTree>
    <p:extLst>
      <p:ext uri="{BB962C8B-B14F-4D97-AF65-F5344CB8AC3E}">
        <p14:creationId xmlns:p14="http://schemas.microsoft.com/office/powerpoint/2010/main" val="635348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</p:spTree>
    <p:extLst>
      <p:ext uri="{BB962C8B-B14F-4D97-AF65-F5344CB8AC3E}">
        <p14:creationId xmlns:p14="http://schemas.microsoft.com/office/powerpoint/2010/main" val="1353104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2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239503" y="3916632"/>
            <a:ext cx="1865333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1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39503" y="4796589"/>
            <a:ext cx="2391150" cy="47913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9503" y="3916632"/>
            <a:ext cx="1865333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39503" y="4796589"/>
            <a:ext cx="2391150" cy="47913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9503" y="3916632"/>
            <a:ext cx="1865333" cy="51334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39503" y="5666271"/>
            <a:ext cx="2760118" cy="479137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</p:spTree>
    <p:extLst>
      <p:ext uri="{BB962C8B-B14F-4D97-AF65-F5344CB8AC3E}">
        <p14:creationId xmlns:p14="http://schemas.microsoft.com/office/powerpoint/2010/main" val="289238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4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9503" y="4331369"/>
            <a:ext cx="1865333" cy="51334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Preview of Systems Thinking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8" y="2154177"/>
            <a:ext cx="10362867" cy="3682206"/>
          </a:xfrm>
        </p:spPr>
        <p:txBody>
          <a:bodyPr/>
          <a:lstStyle/>
          <a:p>
            <a:r>
              <a:rPr lang="en-US"/>
              <a:t>Distinctions</a:t>
            </a:r>
          </a:p>
          <a:p>
            <a:r>
              <a:rPr lang="en-US"/>
              <a:t>Relationships</a:t>
            </a:r>
          </a:p>
          <a:p>
            <a:r>
              <a:rPr lang="en-US"/>
              <a:t>Perspectives</a:t>
            </a:r>
          </a:p>
          <a:p>
            <a:r>
              <a:rPr lang="en-US"/>
              <a:t>Emergent Properties</a:t>
            </a:r>
          </a:p>
          <a:p>
            <a:r>
              <a:rPr lang="en-US"/>
              <a:t>Subsystems</a:t>
            </a:r>
          </a:p>
          <a:p>
            <a:r>
              <a:rPr lang="en-US"/>
              <a:t>Patterns</a:t>
            </a:r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A522AED-C4DC-4205-B555-176294D7A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30525" y="2157273"/>
            <a:ext cx="2743200" cy="2856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49D1DA-3088-44EA-BE42-F5BF918C8C53}"/>
              </a:ext>
            </a:extLst>
          </p:cNvPr>
          <p:cNvSpPr txBox="1"/>
          <p:nvPr/>
        </p:nvSpPr>
        <p:spPr>
          <a:xfrm>
            <a:off x="7553978" y="518706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82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80" y="2096592"/>
            <a:ext cx="4172368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Elements</a:t>
            </a:r>
          </a:p>
          <a:p>
            <a:pPr lvl="1"/>
            <a:r>
              <a:rPr lang="en-US" sz="2400">
                <a:ea typeface="Verdana"/>
              </a:rPr>
              <a:t>Player skill </a:t>
            </a:r>
          </a:p>
          <a:p>
            <a:pPr lvl="1"/>
            <a:r>
              <a:rPr lang="en-US" sz="2400">
                <a:ea typeface="Verdana"/>
              </a:rPr>
              <a:t>Teamwork</a:t>
            </a:r>
          </a:p>
          <a:p>
            <a:pPr lvl="1"/>
            <a:r>
              <a:rPr lang="en-US" sz="2400">
                <a:ea typeface="Verdana"/>
              </a:rPr>
              <a:t>Player health</a:t>
            </a:r>
          </a:p>
          <a:p>
            <a:pPr lvl="1"/>
            <a:r>
              <a:rPr lang="en-US" sz="2400">
                <a:ea typeface="Verdana"/>
              </a:rPr>
              <a:t>Fan support</a:t>
            </a:r>
          </a:p>
          <a:p>
            <a:pPr lvl="1"/>
            <a:r>
              <a:rPr lang="en-US" sz="2400" b="1">
                <a:ea typeface="Verdana"/>
              </a:rPr>
              <a:t>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589880" y="2096592"/>
            <a:ext cx="518143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Sub-Elements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Injuries</a:t>
            </a:r>
          </a:p>
          <a:p>
            <a:pPr lvl="1"/>
            <a:r>
              <a:rPr lang="en-US" sz="2400">
                <a:ea typeface="Verdana"/>
              </a:rPr>
              <a:t>Locker room culture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Game location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  <a:p>
            <a:pPr lvl="1"/>
            <a:r>
              <a:rPr lang="en-US" sz="2400">
                <a:ea typeface="Verdana"/>
              </a:rPr>
              <a:t>Date of game</a:t>
            </a:r>
          </a:p>
        </p:txBody>
      </p:sp>
      <p:sp>
        <p:nvSpPr>
          <p:cNvPr id="4" name="Oval 3"/>
          <p:cNvSpPr/>
          <p:nvPr/>
        </p:nvSpPr>
        <p:spPr>
          <a:xfrm>
            <a:off x="6128085" y="2582778"/>
            <a:ext cx="3953502" cy="51334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9503" y="4330134"/>
            <a:ext cx="1865333" cy="51334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39503" y="5666271"/>
            <a:ext cx="2760118" cy="479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8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A818E-488B-49B4-BA17-1F43662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839451"/>
            <a:ext cx="4548399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Perspective 1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Playbook</a:t>
            </a:r>
          </a:p>
          <a:p>
            <a:pPr lvl="1"/>
            <a:r>
              <a:rPr lang="en-US" sz="2400">
                <a:ea typeface="Verdana"/>
              </a:rPr>
              <a:t>Practice Drills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5965911" y="2839451"/>
            <a:ext cx="4805404" cy="3682206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Perspective 2</a:t>
            </a:r>
          </a:p>
          <a:p>
            <a:pPr lvl="1"/>
            <a:r>
              <a:rPr lang="en-US" sz="2400">
                <a:ea typeface="Verdana"/>
              </a:rPr>
              <a:t>Reviewing game tape</a:t>
            </a:r>
          </a:p>
          <a:p>
            <a:pPr lvl="1"/>
            <a:r>
              <a:rPr lang="en-US" sz="2400">
                <a:ea typeface="Verdana"/>
              </a:rPr>
              <a:t>Recruiting</a:t>
            </a:r>
          </a:p>
          <a:p>
            <a:pPr lvl="1"/>
            <a:r>
              <a:rPr lang="en-US" sz="2400">
                <a:ea typeface="Verdana"/>
              </a:rPr>
              <a:t>Lineup/Rotation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56168D6-6BE2-46B5-922A-DE6EC4A34182}"/>
              </a:ext>
            </a:extLst>
          </p:cNvPr>
          <p:cNvSpPr txBox="1">
            <a:spLocks/>
          </p:cNvSpPr>
          <p:nvPr/>
        </p:nvSpPr>
        <p:spPr>
          <a:xfrm>
            <a:off x="912979" y="2240738"/>
            <a:ext cx="9858335" cy="59871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Verdana"/>
              </a:rPr>
              <a:t>What are the sub-elements for strategy?</a:t>
            </a:r>
          </a:p>
        </p:txBody>
      </p:sp>
    </p:spTree>
    <p:extLst>
      <p:ext uri="{BB962C8B-B14F-4D97-AF65-F5344CB8AC3E}">
        <p14:creationId xmlns:p14="http://schemas.microsoft.com/office/powerpoint/2010/main" val="680168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List all the elements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81745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81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List all the elements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70212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67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Rank the elements based on perceived impact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71537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34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Rank the elements based on perceived impact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532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Rank the elements based on perceived impact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22880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1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Rank the elements based on perceived impact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38938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591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Rank the elements based on perceived impact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64015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4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Rank the elements based on perceived impact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66419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B26CB-1D84-42E8-8B6F-5866BB36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What is the Problem?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2AE94-27F5-4512-A866-BF4B4E52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Problem Statement: The water in your fish tank is turning green in color. </a:t>
            </a:r>
          </a:p>
          <a:p>
            <a:endParaRPr lang="en-US">
              <a:ea typeface="Verdana"/>
            </a:endParaRPr>
          </a:p>
          <a:p>
            <a:r>
              <a:rPr lang="en-US">
                <a:ea typeface="Verdana"/>
              </a:rPr>
              <a:t>Why is the problem statement important for effectively using systems thinking? </a:t>
            </a:r>
          </a:p>
        </p:txBody>
      </p:sp>
    </p:spTree>
    <p:extLst>
      <p:ext uri="{BB962C8B-B14F-4D97-AF65-F5344CB8AC3E}">
        <p14:creationId xmlns:p14="http://schemas.microsoft.com/office/powerpoint/2010/main" val="4279242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25014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6993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45425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117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71438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74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88222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779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3822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557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62666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8426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44877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84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71126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483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88881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8278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Can the 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81131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4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Fish Tank Example: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/>
            <a:r>
              <a:rPr lang="en-US"/>
              <a:t>What were some common elements in your systems?</a:t>
            </a:r>
          </a:p>
          <a:p>
            <a:pPr marL="457200" indent="-457200"/>
            <a:r>
              <a:rPr lang="en-US"/>
              <a:t>How did you determine what elements were included in your fish tank system? Elements outside of the system? </a:t>
            </a:r>
            <a:endParaRPr lang="en-US">
              <a:ea typeface="Verdana"/>
            </a:endParaRPr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4" name="Picture 4" descr="A colorful fish&#10;&#10;Description generated with high confidence">
            <a:extLst>
              <a:ext uri="{FF2B5EF4-FFF2-40B4-BE49-F238E27FC236}">
                <a16:creationId xmlns:a16="http://schemas.microsoft.com/office/drawing/2014/main" xmlns="" id="{F9233984-50F5-4513-B99A-73B5B97D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73" y="5109128"/>
            <a:ext cx="2401944" cy="1608907"/>
          </a:xfrm>
          <a:prstGeom prst="rect">
            <a:avLst/>
          </a:prstGeom>
        </p:spPr>
      </p:pic>
      <p:pic>
        <p:nvPicPr>
          <p:cNvPr id="6" name="Picture 6" descr="A close up of a frog&#10;&#10;Description generated with very high confidence">
            <a:extLst>
              <a:ext uri="{FF2B5EF4-FFF2-40B4-BE49-F238E27FC236}">
                <a16:creationId xmlns:a16="http://schemas.microsoft.com/office/drawing/2014/main" xmlns="" id="{AF527804-638A-40F2-9785-0234833C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77" y="5109128"/>
            <a:ext cx="2398609" cy="16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24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Score the remaining elements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63038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1519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Score the remaining elements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30092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528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Score the remaining elements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58375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562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Score the remaining elements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31459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607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Choose the element with the lowest score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16655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384632" y="5197643"/>
            <a:ext cx="320842" cy="449178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345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9566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element can be altered as a possible solution?</a:t>
            </a:r>
          </a:p>
          <a:p>
            <a:r>
              <a:rPr lang="en-US">
                <a:ea typeface="Verdana"/>
              </a:rPr>
              <a:t>Choose the element with the lowest score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6750"/>
              </p:ext>
            </p:extLst>
          </p:nvPr>
        </p:nvGraphicFramePr>
        <p:xfrm>
          <a:off x="1904483" y="4285062"/>
          <a:ext cx="8379857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Player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384632" y="5197643"/>
            <a:ext cx="320842" cy="449178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345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1792188" y="5197643"/>
            <a:ext cx="1047264" cy="449178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345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2856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sub-element can be changed?</a:t>
            </a:r>
          </a:p>
          <a:p>
            <a:r>
              <a:rPr lang="en-US">
                <a:ea typeface="Verdana"/>
              </a:rPr>
              <a:t>List the sub-elements for strategy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46189"/>
              </p:ext>
            </p:extLst>
          </p:nvPr>
        </p:nvGraphicFramePr>
        <p:xfrm>
          <a:off x="1904483" y="4285062"/>
          <a:ext cx="8379857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Sub-Elements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Reviewing</a:t>
                      </a:r>
                      <a:r>
                        <a:rPr lang="en-US" baseline="0"/>
                        <a:t> Game Tape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Practice Drills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Lineup/Rotation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698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sub-element can be changed?</a:t>
            </a:r>
          </a:p>
          <a:p>
            <a:r>
              <a:rPr lang="en-US">
                <a:ea typeface="Verdana"/>
              </a:rPr>
              <a:t>Rank the impact on the goal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0903"/>
              </p:ext>
            </p:extLst>
          </p:nvPr>
        </p:nvGraphicFramePr>
        <p:xfrm>
          <a:off x="1904483" y="4285062"/>
          <a:ext cx="8379857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Sub-Elements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Reviewing</a:t>
                      </a:r>
                      <a:r>
                        <a:rPr lang="en-US" baseline="0"/>
                        <a:t> Game Tape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Practice Drills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Lineup/Rotation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795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sub-element can be changed?</a:t>
            </a:r>
          </a:p>
          <a:p>
            <a:r>
              <a:rPr lang="en-US">
                <a:ea typeface="Verdana"/>
              </a:rPr>
              <a:t>Can the sub-elements be controlled?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38969"/>
              </p:ext>
            </p:extLst>
          </p:nvPr>
        </p:nvGraphicFramePr>
        <p:xfrm>
          <a:off x="1904483" y="4285062"/>
          <a:ext cx="8379857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Sub-Elements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Reviewing</a:t>
                      </a:r>
                      <a:r>
                        <a:rPr lang="en-US" baseline="0"/>
                        <a:t> Game Tape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Practice Drills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Lineup/Rotation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389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sub-element can be changed?</a:t>
            </a:r>
          </a:p>
          <a:p>
            <a:r>
              <a:rPr lang="en-US">
                <a:ea typeface="Verdana"/>
              </a:rPr>
              <a:t>Rank the level of control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69439"/>
              </p:ext>
            </p:extLst>
          </p:nvPr>
        </p:nvGraphicFramePr>
        <p:xfrm>
          <a:off x="1904483" y="4285062"/>
          <a:ext cx="8379857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Sub-Elements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Reviewing</a:t>
                      </a:r>
                      <a:r>
                        <a:rPr lang="en-US" baseline="0"/>
                        <a:t> Game Tape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Practice Drills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Lineup/Rotation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6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Concept #1: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79" y="2443959"/>
            <a:ext cx="10463858" cy="3682206"/>
          </a:xfrm>
        </p:spPr>
        <p:txBody>
          <a:bodyPr anchor="t"/>
          <a:lstStyle/>
          <a:p>
            <a:r>
              <a:rPr lang="en-US"/>
              <a:t>Definition: Distinctions are how we </a:t>
            </a:r>
            <a:r>
              <a:rPr lang="en-US" i="1">
                <a:solidFill>
                  <a:srgbClr val="C34500"/>
                </a:solidFill>
              </a:rPr>
              <a:t>draw or define the boundaries</a:t>
            </a:r>
            <a:r>
              <a:rPr lang="en-US"/>
              <a:t> of an element or a system of elements. This boundary defines </a:t>
            </a:r>
            <a:r>
              <a:rPr lang="en-US" i="1">
                <a:solidFill>
                  <a:srgbClr val="C34500"/>
                </a:solidFill>
              </a:rPr>
              <a:t>what is</a:t>
            </a:r>
            <a:r>
              <a:rPr lang="en-US"/>
              <a:t> and </a:t>
            </a:r>
            <a:r>
              <a:rPr lang="en-US" i="1">
                <a:solidFill>
                  <a:srgbClr val="C34500"/>
                </a:solidFill>
              </a:rPr>
              <a:t>what is not</a:t>
            </a:r>
            <a:r>
              <a:rPr lang="en-US"/>
              <a:t> that element or system. </a:t>
            </a:r>
          </a:p>
        </p:txBody>
      </p:sp>
    </p:spTree>
    <p:extLst>
      <p:ext uri="{BB962C8B-B14F-4D97-AF65-F5344CB8AC3E}">
        <p14:creationId xmlns:p14="http://schemas.microsoft.com/office/powerpoint/2010/main" val="9124390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sub-element can be changed?</a:t>
            </a:r>
          </a:p>
          <a:p>
            <a:r>
              <a:rPr lang="en-US">
                <a:ea typeface="Verdana"/>
              </a:rPr>
              <a:t>Score each sub-element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04794"/>
              </p:ext>
            </p:extLst>
          </p:nvPr>
        </p:nvGraphicFramePr>
        <p:xfrm>
          <a:off x="1904483" y="4285062"/>
          <a:ext cx="8379857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Sub-Elements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Reviewing</a:t>
                      </a:r>
                      <a:r>
                        <a:rPr lang="en-US" baseline="0"/>
                        <a:t> Game Tape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Practice Drills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Lineup/Rotation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89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C512-E8A2-4C8D-8937-6CE1330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A79B-C023-46A8-BA45-218B2510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sub-element can be changed?</a:t>
            </a:r>
          </a:p>
          <a:p>
            <a:r>
              <a:rPr lang="en-US">
                <a:ea typeface="Verdana"/>
              </a:rPr>
              <a:t>Choose the sub-element with the lowest score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4483" y="4285062"/>
          <a:ext cx="8379857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Sub-Elements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Can this be</a:t>
                      </a:r>
                      <a:r>
                        <a:rPr lang="en-US" sz="1600" b="1" baseline="0">
                          <a:latin typeface="Verdana" charset="0"/>
                          <a:ea typeface="Verdana" charset="0"/>
                          <a:cs typeface="Verdana" charset="0"/>
                        </a:rPr>
                        <a:t> controlled? Y/N</a:t>
                      </a:r>
                      <a:endParaRPr lang="en-US" sz="1600" b="1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Level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Verdana" charset="0"/>
                          <a:ea typeface="Verdana" charset="0"/>
                          <a:cs typeface="Verdana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Reviewing</a:t>
                      </a:r>
                      <a:r>
                        <a:rPr lang="en-US" baseline="0"/>
                        <a:t> Game Tape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Playbook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Practice Drills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Lineup/Rotation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9320463" y="6207123"/>
            <a:ext cx="522345" cy="449178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345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1904483" y="6207123"/>
            <a:ext cx="1672906" cy="449178"/>
          </a:xfrm>
          <a:prstGeom prst="ellipse">
            <a:avLst/>
          </a:prstGeom>
          <a:noFill/>
          <a:ln w="19050">
            <a:solidFill>
              <a:srgbClr val="C34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345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858399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D90D4-CB5F-40C2-BF3E-084A9B32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41443-93D3-4111-A115-6F5A213E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is a possible solution given Lineup/Rotation had the lowest score?</a:t>
            </a:r>
          </a:p>
        </p:txBody>
      </p:sp>
    </p:spTree>
    <p:extLst>
      <p:ext uri="{BB962C8B-B14F-4D97-AF65-F5344CB8AC3E}">
        <p14:creationId xmlns:p14="http://schemas.microsoft.com/office/powerpoint/2010/main" val="34803531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D90D4-CB5F-40C2-BF3E-084A9B32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41443-93D3-4111-A115-6F5A213E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is a possible solution given Lineup/Rotation had the lowest score?</a:t>
            </a:r>
          </a:p>
          <a:p>
            <a:pPr lvl="1"/>
            <a:r>
              <a:rPr lang="en-US">
                <a:ea typeface="Verdana"/>
              </a:rPr>
              <a:t>Have as many seniors start as possible.</a:t>
            </a:r>
          </a:p>
        </p:txBody>
      </p:sp>
    </p:spTree>
    <p:extLst>
      <p:ext uri="{BB962C8B-B14F-4D97-AF65-F5344CB8AC3E}">
        <p14:creationId xmlns:p14="http://schemas.microsoft.com/office/powerpoint/2010/main" val="3172182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D90D4-CB5F-40C2-BF3E-084A9B32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41443-93D3-4111-A115-6F5A213E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is a possible solution given Lineup/Rotation had the lowest score?</a:t>
            </a:r>
          </a:p>
          <a:p>
            <a:pPr lvl="1"/>
            <a:r>
              <a:rPr lang="en-US">
                <a:ea typeface="Verdana"/>
              </a:rPr>
              <a:t>Have as many seniors start as possible.</a:t>
            </a:r>
          </a:p>
          <a:p>
            <a:pPr lvl="1"/>
            <a:r>
              <a:rPr lang="en-US">
                <a:ea typeface="Verdana"/>
              </a:rPr>
              <a:t>Choose a player from the bench to start as the center.</a:t>
            </a:r>
          </a:p>
        </p:txBody>
      </p:sp>
    </p:spTree>
    <p:extLst>
      <p:ext uri="{BB962C8B-B14F-4D97-AF65-F5344CB8AC3E}">
        <p14:creationId xmlns:p14="http://schemas.microsoft.com/office/powerpoint/2010/main" val="21057007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D90D4-CB5F-40C2-BF3E-084A9B32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41443-93D3-4111-A115-6F5A213E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What is a possible solution given Lineup/Rotation had the lowest score?</a:t>
            </a:r>
          </a:p>
          <a:p>
            <a:pPr lvl="1"/>
            <a:r>
              <a:rPr lang="en-US">
                <a:ea typeface="Verdana"/>
              </a:rPr>
              <a:t>Have as many seniors start as possible.</a:t>
            </a:r>
          </a:p>
          <a:p>
            <a:pPr lvl="1"/>
            <a:r>
              <a:rPr lang="en-US">
                <a:ea typeface="Verdana"/>
              </a:rPr>
              <a:t>Choose a player from the bench to start as the center.</a:t>
            </a:r>
          </a:p>
          <a:p>
            <a:pPr lvl="1"/>
            <a:r>
              <a:rPr lang="en-US">
                <a:ea typeface="Verdana"/>
              </a:rPr>
              <a:t>Have two complete rotations that will sub into the game every 5 minutes.</a:t>
            </a:r>
          </a:p>
        </p:txBody>
      </p:sp>
    </p:spTree>
    <p:extLst>
      <p:ext uri="{BB962C8B-B14F-4D97-AF65-F5344CB8AC3E}">
        <p14:creationId xmlns:p14="http://schemas.microsoft.com/office/powerpoint/2010/main" val="15755113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4F707-E85D-4ACE-86FC-AA8E2053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Problem Solving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15349-8AE4-468E-A3BC-53723AE8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Complete the provided worksheet with a partner</a:t>
            </a:r>
          </a:p>
          <a:p>
            <a:r>
              <a:rPr lang="en-US">
                <a:ea typeface="Verdana"/>
              </a:rPr>
              <a:t>Ensure the possible solution meets the goal </a:t>
            </a:r>
          </a:p>
          <a:p>
            <a:r>
              <a:rPr lang="en-US">
                <a:ea typeface="Verdana"/>
              </a:rPr>
              <a:t>Discuss the questions on the back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14753764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B87CD-23AC-4B28-B733-9127452E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</p:spTree>
    <p:extLst>
      <p:ext uri="{BB962C8B-B14F-4D97-AF65-F5344CB8AC3E}">
        <p14:creationId xmlns:p14="http://schemas.microsoft.com/office/powerpoint/2010/main" val="23096708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BDD64-17DB-49CB-901F-79FAA930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ABE89-4553-4802-BA8D-9210417B7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79" y="2134830"/>
            <a:ext cx="10362867" cy="3682206"/>
          </a:xfrm>
        </p:spPr>
        <p:txBody>
          <a:bodyPr anchor="t"/>
          <a:lstStyle/>
          <a:p>
            <a:r>
              <a:rPr lang="en-US" sz="2800">
                <a:ea typeface="Verdana"/>
              </a:rPr>
              <a:t>In groups of 2, visit each station and read the lesson summaries</a:t>
            </a:r>
          </a:p>
          <a:p>
            <a:r>
              <a:rPr lang="en-US" sz="2800">
                <a:ea typeface="Verdana"/>
              </a:rPr>
              <a:t>Determine what you believe is the primary concept</a:t>
            </a:r>
          </a:p>
          <a:p>
            <a:r>
              <a:rPr lang="en-US" sz="2800">
                <a:ea typeface="Verdana"/>
              </a:rPr>
              <a:t>Mark this on your matrix</a:t>
            </a:r>
          </a:p>
          <a:p>
            <a:r>
              <a:rPr lang="en-US" sz="2800">
                <a:ea typeface="Verdana"/>
              </a:rPr>
              <a:t>Groups will have 2 minutes at each station before rotating and 5 minutes to go back to any station at the end if needed</a:t>
            </a:r>
          </a:p>
          <a:p>
            <a:r>
              <a:rPr lang="en-US" sz="2800">
                <a:ea typeface="Verdana"/>
              </a:rPr>
              <a:t>Once your group is finished, put a tally on the whiteboard next to the concept you chose for each lesson</a:t>
            </a:r>
          </a:p>
        </p:txBody>
      </p:sp>
    </p:spTree>
    <p:extLst>
      <p:ext uri="{BB962C8B-B14F-4D97-AF65-F5344CB8AC3E}">
        <p14:creationId xmlns:p14="http://schemas.microsoft.com/office/powerpoint/2010/main" val="8302410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D43D-5A72-434E-AC3D-4329A21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Lesson Matrix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71C5-6344-471C-B3E6-D4D0AF1B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>
                <a:ea typeface="Verdana"/>
              </a:rPr>
              <a:t>Activity A:</a:t>
            </a:r>
          </a:p>
          <a:p>
            <a:r>
              <a:rPr lang="en-US">
                <a:ea typeface="Verdana"/>
              </a:rPr>
              <a:t>Activity B:</a:t>
            </a:r>
          </a:p>
          <a:p>
            <a:r>
              <a:rPr lang="en-US">
                <a:ea typeface="Verdana"/>
              </a:rPr>
              <a:t>Activity C:</a:t>
            </a:r>
          </a:p>
          <a:p>
            <a:r>
              <a:rPr lang="en-US">
                <a:ea typeface="Verdana"/>
              </a:rPr>
              <a:t>Activity D:</a:t>
            </a:r>
          </a:p>
          <a:p>
            <a:r>
              <a:rPr lang="en-US">
                <a:ea typeface="Verdana"/>
              </a:rPr>
              <a:t>Activity E:</a:t>
            </a:r>
          </a:p>
          <a:p>
            <a:r>
              <a:rPr lang="en-US">
                <a:ea typeface="Verdana"/>
              </a:rPr>
              <a:t>Activity F:</a:t>
            </a:r>
          </a:p>
        </p:txBody>
      </p:sp>
    </p:spTree>
    <p:extLst>
      <p:ext uri="{BB962C8B-B14F-4D97-AF65-F5344CB8AC3E}">
        <p14:creationId xmlns:p14="http://schemas.microsoft.com/office/powerpoint/2010/main" val="66863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3260</Words>
  <Application>Microsoft Macintosh PowerPoint</Application>
  <PresentationFormat>Custom</PresentationFormat>
  <Paragraphs>1128</Paragraphs>
  <Slides>107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Arial</vt:lpstr>
      <vt:lpstr>Calibri</vt:lpstr>
      <vt:lpstr>Impact</vt:lpstr>
      <vt:lpstr>Verdana</vt:lpstr>
      <vt:lpstr>Office Theme</vt:lpstr>
      <vt:lpstr>SMILE Workshop – Systems Thinking</vt:lpstr>
      <vt:lpstr>Introductions</vt:lpstr>
      <vt:lpstr>Introductions</vt:lpstr>
      <vt:lpstr>Warm-Up Activity</vt:lpstr>
      <vt:lpstr>Lesson</vt:lpstr>
      <vt:lpstr>Preview of Systems Thinking Concepts</vt:lpstr>
      <vt:lpstr>Fish Tank Example: What is the Problem? </vt:lpstr>
      <vt:lpstr>Fish Tank Example: Discussion Questions</vt:lpstr>
      <vt:lpstr>Systems Thinking Concept #1: Distinctions</vt:lpstr>
      <vt:lpstr>Systems Thinking Concept #1: Distinctions</vt:lpstr>
      <vt:lpstr>Systems Thinking Concept #1: Distinctions</vt:lpstr>
      <vt:lpstr>Systems Thinking Concept #1: Distinctions</vt:lpstr>
      <vt:lpstr>Fish Tank Example: Discussion Questions</vt:lpstr>
      <vt:lpstr>Systems Thinking Concept #2: Relationships</vt:lpstr>
      <vt:lpstr>Systems Thinking Concept #2: Relationships</vt:lpstr>
      <vt:lpstr>Systems Thinking Concept #2: Relationships</vt:lpstr>
      <vt:lpstr>Fish Tank Example: Discussion Questions</vt:lpstr>
      <vt:lpstr>Systems Thinking Concept #3: Perspectives </vt:lpstr>
      <vt:lpstr>Systems Thinking Concept #3: Perspectives </vt:lpstr>
      <vt:lpstr>Systems Thinking Concept #3: Perspectives </vt:lpstr>
      <vt:lpstr>Systems Thinking Concept #3: Perspectives </vt:lpstr>
      <vt:lpstr>Fish Tank Example: Discussion Questions</vt:lpstr>
      <vt:lpstr>Systems Thinking Concept #4: Emergent Properties</vt:lpstr>
      <vt:lpstr>Systems Thinking Concept #4: Emergent Properties</vt:lpstr>
      <vt:lpstr>Systems Thinking Concept #4: Emergent Properties</vt:lpstr>
      <vt:lpstr>Systems Thinking Concept #4: Emergent Properties</vt:lpstr>
      <vt:lpstr>Fish Tank Example: Discussion Questions</vt:lpstr>
      <vt:lpstr>Systems Thinking Concept #5: Subsystems</vt:lpstr>
      <vt:lpstr>Systems Thinking Concept #5: Subsystems</vt:lpstr>
      <vt:lpstr>Systems Thinking Concept #5: Subsystems</vt:lpstr>
      <vt:lpstr>Fish Tank Example: Discussion Questions</vt:lpstr>
      <vt:lpstr>Systems Thinking Concept #6: Patterns</vt:lpstr>
      <vt:lpstr>Systems Thinking Concept #6: Patterns</vt:lpstr>
      <vt:lpstr>Systems Thinking Concept #6: Patterns</vt:lpstr>
      <vt:lpstr>Summary of Systems Thinking Concepts</vt:lpstr>
      <vt:lpstr>Why Systems Thinking?</vt:lpstr>
      <vt:lpstr>Systems Thinking – A Tool for Problem Solving</vt:lpstr>
      <vt:lpstr>Post World War I Germany</vt:lpstr>
      <vt:lpstr>Post World War I Germany</vt:lpstr>
      <vt:lpstr>Post World War I Germany</vt:lpstr>
      <vt:lpstr>Post World War I Germany</vt:lpstr>
      <vt:lpstr>Disaster at Chernobyl</vt:lpstr>
      <vt:lpstr>Disaster at Chernobyl</vt:lpstr>
      <vt:lpstr>Recycling Initiatives</vt:lpstr>
      <vt:lpstr>Recycling Initiatives</vt:lpstr>
      <vt:lpstr>Recycling Initiatives</vt:lpstr>
      <vt:lpstr>Why Systems Thinking?</vt:lpstr>
      <vt:lpstr>Problem Solving Activity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 Example</vt:lpstr>
      <vt:lpstr>Problem Solving Activity</vt:lpstr>
      <vt:lpstr>Lesson Matrix Activity</vt:lpstr>
      <vt:lpstr>Lesson Matrix Activity</vt:lpstr>
      <vt:lpstr>Lesson Matrix Activity</vt:lpstr>
      <vt:lpstr>Lesson Matrix Activity</vt:lpstr>
      <vt:lpstr>Lesson Matrix Activity</vt:lpstr>
      <vt:lpstr>Lesson Matrix Activity</vt:lpstr>
      <vt:lpstr>Lesson Matrix Activity</vt:lpstr>
      <vt:lpstr>Lesson Matrix Activity</vt:lpstr>
      <vt:lpstr>Lesson Matrix Activity</vt:lpstr>
      <vt:lpstr>Wrap-up Discussion</vt:lpstr>
      <vt:lpstr>Contact Information</vt:lpstr>
    </vt:vector>
  </TitlesOfParts>
  <Company>Oregon State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Forkey</dc:creator>
  <cp:lastModifiedBy>Minniti, AnneMarie Margaret</cp:lastModifiedBy>
  <cp:revision>25</cp:revision>
  <dcterms:created xsi:type="dcterms:W3CDTF">2017-05-19T18:48:06Z</dcterms:created>
  <dcterms:modified xsi:type="dcterms:W3CDTF">2019-01-31T22:04:54Z</dcterms:modified>
</cp:coreProperties>
</file>